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8" r:id="rId2"/>
    <p:sldId id="259" r:id="rId3"/>
    <p:sldId id="292" r:id="rId4"/>
    <p:sldId id="294" r:id="rId5"/>
    <p:sldId id="295" r:id="rId6"/>
    <p:sldId id="296" r:id="rId7"/>
    <p:sldId id="291" r:id="rId8"/>
    <p:sldId id="262" r:id="rId9"/>
    <p:sldId id="263" r:id="rId10"/>
    <p:sldId id="264" r:id="rId11"/>
    <p:sldId id="265" r:id="rId12"/>
    <p:sldId id="271" r:id="rId13"/>
    <p:sldId id="281" r:id="rId14"/>
    <p:sldId id="272" r:id="rId15"/>
    <p:sldId id="284" r:id="rId16"/>
    <p:sldId id="280" r:id="rId17"/>
    <p:sldId id="279" r:id="rId18"/>
    <p:sldId id="290" r:id="rId19"/>
    <p:sldId id="285" r:id="rId20"/>
    <p:sldId id="286" r:id="rId21"/>
    <p:sldId id="268" r:id="rId22"/>
    <p:sldId id="293" r:id="rId23"/>
    <p:sldId id="283" r:id="rId24"/>
    <p:sldId id="28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ophisticated Business" id="{58BEDF31-0425-40C4-87B2-EBC1798A92EE}">
          <p14:sldIdLst>
            <p14:sldId id="258"/>
            <p14:sldId id="259"/>
            <p14:sldId id="292"/>
            <p14:sldId id="294"/>
            <p14:sldId id="295"/>
            <p14:sldId id="296"/>
            <p14:sldId id="291"/>
            <p14:sldId id="262"/>
            <p14:sldId id="263"/>
            <p14:sldId id="264"/>
            <p14:sldId id="265"/>
            <p14:sldId id="271"/>
            <p14:sldId id="281"/>
            <p14:sldId id="272"/>
            <p14:sldId id="284"/>
            <p14:sldId id="280"/>
            <p14:sldId id="279"/>
            <p14:sldId id="290"/>
            <p14:sldId id="285"/>
            <p14:sldId id="286"/>
            <p14:sldId id="268"/>
            <p14:sldId id="293"/>
            <p14:sldId id="283"/>
            <p14:sldId id="287"/>
            <p14:sldId id="2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9B5"/>
    <a:srgbClr val="69685B"/>
    <a:srgbClr val="FE12ED"/>
    <a:srgbClr val="66AF9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90" autoAdjust="0"/>
    <p:restoredTop sz="94692" autoAdjust="0"/>
  </p:normalViewPr>
  <p:slideViewPr>
    <p:cSldViewPr snapToGrid="0" snapToObjects="1">
      <p:cViewPr varScale="1">
        <p:scale>
          <a:sx n="93" d="100"/>
          <a:sy n="93" d="100"/>
        </p:scale>
        <p:origin x="-1584" y="-96"/>
      </p:cViewPr>
      <p:guideLst>
        <p:guide orient="horz" pos="933"/>
        <p:guide orient="horz" pos="2961"/>
        <p:guide pos="3128"/>
      </p:guideLst>
    </p:cSldViewPr>
  </p:slideViewPr>
  <p:notesTextViewPr>
    <p:cViewPr>
      <p:scale>
        <a:sx n="1" d="1"/>
        <a:sy n="1" d="1"/>
      </p:scale>
      <p:origin x="0" y="0"/>
    </p:cViewPr>
  </p:notesTextViewPr>
  <p:sorterViewPr>
    <p:cViewPr>
      <p:scale>
        <a:sx n="50" d="100"/>
        <a:sy n="50" d="100"/>
      </p:scale>
      <p:origin x="0" y="0"/>
    </p:cViewPr>
  </p:sorterViewPr>
  <p:notesViewPr>
    <p:cSldViewPr snapToGrid="0" snapToObjects="1">
      <p:cViewPr varScale="1">
        <p:scale>
          <a:sx n="121" d="100"/>
          <a:sy n="121" d="100"/>
        </p:scale>
        <p:origin x="-498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2007_Workbook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2007_Workbook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2007_Workbook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2007_Workbook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2007_Workbook9.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clustered"/>
        <c:ser>
          <c:idx val="0"/>
          <c:order val="0"/>
          <c:tx>
            <c:strRef>
              <c:f>Sheet1!$B$1</c:f>
              <c:strCache>
                <c:ptCount val="1"/>
                <c:pt idx="0">
                  <c:v>Serie 1</c:v>
                </c:pt>
              </c:strCache>
            </c:strRef>
          </c:tx>
          <c:spPr>
            <a:solidFill>
              <a:schemeClr val="accent1"/>
            </a:solidFill>
          </c:spPr>
          <c:cat>
            <c:strRef>
              <c:f>Sheet1!$A$2:$A$3</c:f>
              <c:strCache>
                <c:ptCount val="2"/>
                <c:pt idx="0">
                  <c:v>Categorie 1</c:v>
                </c:pt>
                <c:pt idx="1">
                  <c:v>Categorie 2</c:v>
                </c:pt>
              </c:strCache>
            </c:strRef>
          </c:cat>
          <c:val>
            <c:numRef>
              <c:f>Sheet1!$B$2:$B$3</c:f>
              <c:numCache>
                <c:formatCode>General</c:formatCode>
                <c:ptCount val="2"/>
                <c:pt idx="0">
                  <c:v>4.3</c:v>
                </c:pt>
                <c:pt idx="1">
                  <c:v>2.5</c:v>
                </c:pt>
              </c:numCache>
            </c:numRef>
          </c:val>
        </c:ser>
        <c:ser>
          <c:idx val="1"/>
          <c:order val="1"/>
          <c:tx>
            <c:strRef>
              <c:f>Sheet1!$C$1</c:f>
              <c:strCache>
                <c:ptCount val="1"/>
                <c:pt idx="0">
                  <c:v>Serie 2</c:v>
                </c:pt>
              </c:strCache>
            </c:strRef>
          </c:tx>
          <c:spPr>
            <a:solidFill>
              <a:schemeClr val="accent2"/>
            </a:solidFill>
          </c:spPr>
          <c:cat>
            <c:strRef>
              <c:f>Sheet1!$A$2:$A$3</c:f>
              <c:strCache>
                <c:ptCount val="2"/>
                <c:pt idx="0">
                  <c:v>Categorie 1</c:v>
                </c:pt>
                <c:pt idx="1">
                  <c:v>Categorie 2</c:v>
                </c:pt>
              </c:strCache>
            </c:strRef>
          </c:cat>
          <c:val>
            <c:numRef>
              <c:f>Sheet1!$C$2:$C$3</c:f>
              <c:numCache>
                <c:formatCode>General</c:formatCode>
                <c:ptCount val="2"/>
                <c:pt idx="0">
                  <c:v>2.5</c:v>
                </c:pt>
                <c:pt idx="1">
                  <c:v>4.4000000000000004</c:v>
                </c:pt>
              </c:numCache>
            </c:numRef>
          </c:val>
        </c:ser>
        <c:ser>
          <c:idx val="2"/>
          <c:order val="2"/>
          <c:tx>
            <c:strRef>
              <c:f>Sheet1!$D$1</c:f>
              <c:strCache>
                <c:ptCount val="1"/>
                <c:pt idx="0">
                  <c:v>Serie 3</c:v>
                </c:pt>
              </c:strCache>
            </c:strRef>
          </c:tx>
          <c:spPr>
            <a:solidFill>
              <a:schemeClr val="accent3"/>
            </a:solidFill>
          </c:spPr>
          <c:cat>
            <c:strRef>
              <c:f>Sheet1!$A$2:$A$3</c:f>
              <c:strCache>
                <c:ptCount val="2"/>
                <c:pt idx="0">
                  <c:v>Categorie 1</c:v>
                </c:pt>
                <c:pt idx="1">
                  <c:v>Categorie 2</c:v>
                </c:pt>
              </c:strCache>
            </c:strRef>
          </c:cat>
          <c:val>
            <c:numRef>
              <c:f>Sheet1!$D$2:$D$3</c:f>
              <c:numCache>
                <c:formatCode>General</c:formatCode>
                <c:ptCount val="2"/>
                <c:pt idx="0">
                  <c:v>3.5</c:v>
                </c:pt>
                <c:pt idx="1">
                  <c:v>5.4</c:v>
                </c:pt>
              </c:numCache>
            </c:numRef>
          </c:val>
        </c:ser>
        <c:ser>
          <c:idx val="3"/>
          <c:order val="3"/>
          <c:tx>
            <c:strRef>
              <c:f>Sheet1!$E$1</c:f>
              <c:strCache>
                <c:ptCount val="1"/>
                <c:pt idx="0">
                  <c:v>Serie 4</c:v>
                </c:pt>
              </c:strCache>
            </c:strRef>
          </c:tx>
          <c:spPr>
            <a:solidFill>
              <a:schemeClr val="accent4"/>
            </a:solidFill>
          </c:spPr>
          <c:cat>
            <c:strRef>
              <c:f>Sheet1!$A$2:$A$3</c:f>
              <c:strCache>
                <c:ptCount val="2"/>
                <c:pt idx="0">
                  <c:v>Categorie 1</c:v>
                </c:pt>
                <c:pt idx="1">
                  <c:v>Categorie 2</c:v>
                </c:pt>
              </c:strCache>
            </c:strRef>
          </c:cat>
          <c:val>
            <c:numRef>
              <c:f>Sheet1!$E$2:$E$3</c:f>
              <c:numCache>
                <c:formatCode>General</c:formatCode>
                <c:ptCount val="2"/>
                <c:pt idx="0">
                  <c:v>4.5</c:v>
                </c:pt>
                <c:pt idx="1">
                  <c:v>3.6</c:v>
                </c:pt>
              </c:numCache>
            </c:numRef>
          </c:val>
        </c:ser>
        <c:ser>
          <c:idx val="4"/>
          <c:order val="4"/>
          <c:tx>
            <c:strRef>
              <c:f>Sheet1!$F$1</c:f>
              <c:strCache>
                <c:ptCount val="1"/>
                <c:pt idx="0">
                  <c:v>Serie 5</c:v>
                </c:pt>
              </c:strCache>
            </c:strRef>
          </c:tx>
          <c:spPr>
            <a:solidFill>
              <a:schemeClr val="accent5"/>
            </a:solidFill>
          </c:spPr>
          <c:cat>
            <c:strRef>
              <c:f>Sheet1!$A$2:$A$3</c:f>
              <c:strCache>
                <c:ptCount val="2"/>
                <c:pt idx="0">
                  <c:v>Categorie 1</c:v>
                </c:pt>
                <c:pt idx="1">
                  <c:v>Categorie 2</c:v>
                </c:pt>
              </c:strCache>
            </c:strRef>
          </c:cat>
          <c:val>
            <c:numRef>
              <c:f>Sheet1!$F$2:$F$3</c:f>
              <c:numCache>
                <c:formatCode>General</c:formatCode>
                <c:ptCount val="2"/>
                <c:pt idx="0">
                  <c:v>3.1</c:v>
                </c:pt>
                <c:pt idx="1">
                  <c:v>4.5</c:v>
                </c:pt>
              </c:numCache>
            </c:numRef>
          </c:val>
        </c:ser>
        <c:ser>
          <c:idx val="5"/>
          <c:order val="5"/>
          <c:tx>
            <c:strRef>
              <c:f>Sheet1!$G$1</c:f>
              <c:strCache>
                <c:ptCount val="1"/>
                <c:pt idx="0">
                  <c:v>Serie 6</c:v>
                </c:pt>
              </c:strCache>
            </c:strRef>
          </c:tx>
          <c:spPr>
            <a:solidFill>
              <a:schemeClr val="accent6"/>
            </a:solidFill>
            <a:ln>
              <a:solidFill>
                <a:schemeClr val="accent6"/>
              </a:solidFill>
            </a:ln>
          </c:spPr>
          <c:cat>
            <c:strRef>
              <c:f>Sheet1!$A$2:$A$3</c:f>
              <c:strCache>
                <c:ptCount val="2"/>
                <c:pt idx="0">
                  <c:v>Categorie 1</c:v>
                </c:pt>
                <c:pt idx="1">
                  <c:v>Categorie 2</c:v>
                </c:pt>
              </c:strCache>
            </c:strRef>
          </c:cat>
          <c:val>
            <c:numRef>
              <c:f>Sheet1!$G$2:$G$3</c:f>
              <c:numCache>
                <c:formatCode>General</c:formatCode>
                <c:ptCount val="2"/>
                <c:pt idx="0">
                  <c:v>1.2</c:v>
                </c:pt>
                <c:pt idx="1">
                  <c:v>2.2999999999999998</c:v>
                </c:pt>
              </c:numCache>
            </c:numRef>
          </c:val>
        </c:ser>
        <c:dLbls/>
        <c:overlap val="-50"/>
        <c:axId val="101549952"/>
        <c:axId val="101556992"/>
      </c:barChart>
      <c:catAx>
        <c:axId val="101549952"/>
        <c:scaling>
          <c:orientation val="minMax"/>
        </c:scaling>
        <c:axPos val="b"/>
        <c:majorTickMark val="none"/>
        <c:tickLblPos val="nextTo"/>
        <c:spPr>
          <a:ln w="57150">
            <a:solidFill>
              <a:schemeClr val="tx2"/>
            </a:solidFill>
            <a:bevel/>
          </a:ln>
        </c:spPr>
        <c:crossAx val="101556992"/>
        <c:crosses val="autoZero"/>
        <c:auto val="1"/>
        <c:lblAlgn val="ctr"/>
        <c:lblOffset val="100"/>
      </c:catAx>
      <c:valAx>
        <c:axId val="101556992"/>
        <c:scaling>
          <c:orientation val="minMax"/>
        </c:scaling>
        <c:axPos val="l"/>
        <c:majorGridlines>
          <c:spPr>
            <a:ln>
              <a:solidFill>
                <a:schemeClr val="tx2">
                  <a:lumMod val="20000"/>
                  <a:lumOff val="80000"/>
                </a:schemeClr>
              </a:solidFill>
            </a:ln>
          </c:spPr>
        </c:majorGridlines>
        <c:numFmt formatCode="General" sourceLinked="1"/>
        <c:majorTickMark val="in"/>
        <c:tickLblPos val="nextTo"/>
        <c:spPr>
          <a:ln>
            <a:noFill/>
          </a:ln>
        </c:spPr>
        <c:crossAx val="101549952"/>
        <c:crosses val="autoZero"/>
        <c:crossBetween val="between"/>
      </c:valAx>
    </c:plotArea>
    <c:legend>
      <c:legendPos val="b"/>
      <c:layout/>
      <c:txPr>
        <a:bodyPr/>
        <a:lstStyle/>
        <a:p>
          <a:pPr>
            <a:defRPr sz="1300">
              <a:latin typeface="+mj-lt"/>
            </a:defRPr>
          </a:pPr>
          <a:endParaRPr lang="fr-FR"/>
        </a:p>
      </c:txPr>
    </c:legend>
    <c:plotVisOnly val="1"/>
    <c:dispBlanksAs val="gap"/>
  </c:chart>
  <c:txPr>
    <a:bodyPr/>
    <a:lstStyle/>
    <a:p>
      <a:pPr>
        <a:defRPr sz="1500">
          <a:solidFill>
            <a:schemeClr val="tx2"/>
          </a:solidFill>
          <a:latin typeface="Franklin Gothic Demi Cond" panose="020B0706030402020204" pitchFamily="34" charset="0"/>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clustered"/>
        <c:ser>
          <c:idx val="0"/>
          <c:order val="0"/>
          <c:tx>
            <c:strRef>
              <c:f>Sheet1!$B$1</c:f>
              <c:strCache>
                <c:ptCount val="1"/>
                <c:pt idx="0">
                  <c:v>Serie 1</c:v>
                </c:pt>
              </c:strCache>
            </c:strRef>
          </c:tx>
          <c:spPr>
            <a:solidFill>
              <a:schemeClr val="accent1"/>
            </a:solidFill>
          </c:spPr>
          <c:dLbls>
            <c:txPr>
              <a:bodyPr/>
              <a:lstStyle/>
              <a:p>
                <a:pPr>
                  <a:defRPr sz="2000">
                    <a:solidFill>
                      <a:schemeClr val="bg1"/>
                    </a:solidFill>
                    <a:latin typeface="+mn-lt"/>
                  </a:defRPr>
                </a:pPr>
                <a:endParaRPr lang="fr-FR"/>
              </a:p>
            </c:txPr>
            <c:dLblPos val="inEnd"/>
            <c:showVal val="1"/>
          </c:dLbls>
          <c:cat>
            <c:strRef>
              <c:f>Sheet1!$A$2</c:f>
              <c:strCache>
                <c:ptCount val="1"/>
                <c:pt idx="0">
                  <c:v>Categorie 1</c:v>
                </c:pt>
              </c:strCache>
            </c:strRef>
          </c:cat>
          <c:val>
            <c:numRef>
              <c:f>Sheet1!$B$2</c:f>
              <c:numCache>
                <c:formatCode>General</c:formatCode>
                <c:ptCount val="1"/>
                <c:pt idx="0">
                  <c:v>4.3</c:v>
                </c:pt>
              </c:numCache>
            </c:numRef>
          </c:val>
        </c:ser>
        <c:ser>
          <c:idx val="1"/>
          <c:order val="1"/>
          <c:tx>
            <c:strRef>
              <c:f>Sheet1!$C$1</c:f>
              <c:strCache>
                <c:ptCount val="1"/>
                <c:pt idx="0">
                  <c:v>Serie 2</c:v>
                </c:pt>
              </c:strCache>
            </c:strRef>
          </c:tx>
          <c:spPr>
            <a:solidFill>
              <a:schemeClr val="accent2"/>
            </a:solidFill>
          </c:spPr>
          <c:dLbls>
            <c:txPr>
              <a:bodyPr/>
              <a:lstStyle/>
              <a:p>
                <a:pPr>
                  <a:defRPr sz="2000">
                    <a:solidFill>
                      <a:schemeClr val="bg1"/>
                    </a:solidFill>
                    <a:latin typeface="+mn-lt"/>
                  </a:defRPr>
                </a:pPr>
                <a:endParaRPr lang="fr-FR"/>
              </a:p>
            </c:txPr>
            <c:dLblPos val="inEnd"/>
            <c:showVal val="1"/>
          </c:dLbls>
          <c:cat>
            <c:strRef>
              <c:f>Sheet1!$A$2</c:f>
              <c:strCache>
                <c:ptCount val="1"/>
                <c:pt idx="0">
                  <c:v>Categorie 1</c:v>
                </c:pt>
              </c:strCache>
            </c:strRef>
          </c:cat>
          <c:val>
            <c:numRef>
              <c:f>Sheet1!$C$2</c:f>
              <c:numCache>
                <c:formatCode>General</c:formatCode>
                <c:ptCount val="1"/>
                <c:pt idx="0">
                  <c:v>2.5</c:v>
                </c:pt>
              </c:numCache>
            </c:numRef>
          </c:val>
        </c:ser>
        <c:ser>
          <c:idx val="2"/>
          <c:order val="2"/>
          <c:tx>
            <c:strRef>
              <c:f>Sheet1!$D$1</c:f>
              <c:strCache>
                <c:ptCount val="1"/>
                <c:pt idx="0">
                  <c:v>Serie 3</c:v>
                </c:pt>
              </c:strCache>
            </c:strRef>
          </c:tx>
          <c:spPr>
            <a:solidFill>
              <a:schemeClr val="accent3"/>
            </a:solidFill>
          </c:spPr>
          <c:dLbls>
            <c:txPr>
              <a:bodyPr/>
              <a:lstStyle/>
              <a:p>
                <a:pPr>
                  <a:defRPr sz="2000">
                    <a:solidFill>
                      <a:schemeClr val="bg1"/>
                    </a:solidFill>
                    <a:latin typeface="+mn-lt"/>
                  </a:defRPr>
                </a:pPr>
                <a:endParaRPr lang="fr-FR"/>
              </a:p>
            </c:txPr>
            <c:dLblPos val="inEnd"/>
            <c:showVal val="1"/>
          </c:dLbls>
          <c:cat>
            <c:strRef>
              <c:f>Sheet1!$A$2</c:f>
              <c:strCache>
                <c:ptCount val="1"/>
                <c:pt idx="0">
                  <c:v>Categorie 1</c:v>
                </c:pt>
              </c:strCache>
            </c:strRef>
          </c:cat>
          <c:val>
            <c:numRef>
              <c:f>Sheet1!$D$2</c:f>
              <c:numCache>
                <c:formatCode>General</c:formatCode>
                <c:ptCount val="1"/>
                <c:pt idx="0">
                  <c:v>3.5</c:v>
                </c:pt>
              </c:numCache>
            </c:numRef>
          </c:val>
        </c:ser>
        <c:ser>
          <c:idx val="3"/>
          <c:order val="3"/>
          <c:tx>
            <c:strRef>
              <c:f>Sheet1!$E$1</c:f>
              <c:strCache>
                <c:ptCount val="1"/>
                <c:pt idx="0">
                  <c:v>Serie 4</c:v>
                </c:pt>
              </c:strCache>
            </c:strRef>
          </c:tx>
          <c:spPr>
            <a:solidFill>
              <a:schemeClr val="accent4"/>
            </a:solidFill>
          </c:spPr>
          <c:dLbls>
            <c:txPr>
              <a:bodyPr/>
              <a:lstStyle/>
              <a:p>
                <a:pPr>
                  <a:defRPr sz="2000">
                    <a:solidFill>
                      <a:schemeClr val="bg1"/>
                    </a:solidFill>
                    <a:latin typeface="+mn-lt"/>
                  </a:defRPr>
                </a:pPr>
                <a:endParaRPr lang="fr-FR"/>
              </a:p>
            </c:txPr>
            <c:dLblPos val="inEnd"/>
            <c:showVal val="1"/>
          </c:dLbls>
          <c:cat>
            <c:strRef>
              <c:f>Sheet1!$A$2</c:f>
              <c:strCache>
                <c:ptCount val="1"/>
                <c:pt idx="0">
                  <c:v>Categorie 1</c:v>
                </c:pt>
              </c:strCache>
            </c:strRef>
          </c:cat>
          <c:val>
            <c:numRef>
              <c:f>Sheet1!$E$2</c:f>
              <c:numCache>
                <c:formatCode>General</c:formatCode>
                <c:ptCount val="1"/>
                <c:pt idx="0">
                  <c:v>4.5</c:v>
                </c:pt>
              </c:numCache>
            </c:numRef>
          </c:val>
        </c:ser>
        <c:ser>
          <c:idx val="4"/>
          <c:order val="4"/>
          <c:tx>
            <c:strRef>
              <c:f>Sheet1!$F$1</c:f>
              <c:strCache>
                <c:ptCount val="1"/>
                <c:pt idx="0">
                  <c:v>Serie 5</c:v>
                </c:pt>
              </c:strCache>
            </c:strRef>
          </c:tx>
          <c:spPr>
            <a:solidFill>
              <a:schemeClr val="accent5"/>
            </a:solidFill>
          </c:spPr>
          <c:dLbls>
            <c:txPr>
              <a:bodyPr/>
              <a:lstStyle/>
              <a:p>
                <a:pPr>
                  <a:defRPr sz="2000">
                    <a:solidFill>
                      <a:schemeClr val="bg1"/>
                    </a:solidFill>
                    <a:latin typeface="+mn-lt"/>
                  </a:defRPr>
                </a:pPr>
                <a:endParaRPr lang="fr-FR"/>
              </a:p>
            </c:txPr>
            <c:dLblPos val="inEnd"/>
            <c:showVal val="1"/>
          </c:dLbls>
          <c:cat>
            <c:strRef>
              <c:f>Sheet1!$A$2</c:f>
              <c:strCache>
                <c:ptCount val="1"/>
                <c:pt idx="0">
                  <c:v>Categorie 1</c:v>
                </c:pt>
              </c:strCache>
            </c:strRef>
          </c:cat>
          <c:val>
            <c:numRef>
              <c:f>Sheet1!$F$2</c:f>
              <c:numCache>
                <c:formatCode>General</c:formatCode>
                <c:ptCount val="1"/>
                <c:pt idx="0">
                  <c:v>3.1</c:v>
                </c:pt>
              </c:numCache>
            </c:numRef>
          </c:val>
        </c:ser>
        <c:ser>
          <c:idx val="5"/>
          <c:order val="5"/>
          <c:tx>
            <c:strRef>
              <c:f>Sheet1!$G$1</c:f>
              <c:strCache>
                <c:ptCount val="1"/>
                <c:pt idx="0">
                  <c:v>Serie 6</c:v>
                </c:pt>
              </c:strCache>
            </c:strRef>
          </c:tx>
          <c:spPr>
            <a:solidFill>
              <a:schemeClr val="accent6"/>
            </a:solidFill>
            <a:ln>
              <a:solidFill>
                <a:schemeClr val="accent6"/>
              </a:solidFill>
            </a:ln>
          </c:spPr>
          <c:dLbls>
            <c:txPr>
              <a:bodyPr/>
              <a:lstStyle/>
              <a:p>
                <a:pPr>
                  <a:defRPr sz="2000">
                    <a:solidFill>
                      <a:schemeClr val="bg1"/>
                    </a:solidFill>
                    <a:latin typeface="+mn-lt"/>
                  </a:defRPr>
                </a:pPr>
                <a:endParaRPr lang="fr-FR"/>
              </a:p>
            </c:txPr>
            <c:dLblPos val="inEnd"/>
            <c:showVal val="1"/>
          </c:dLbls>
          <c:cat>
            <c:strRef>
              <c:f>Sheet1!$A$2</c:f>
              <c:strCache>
                <c:ptCount val="1"/>
                <c:pt idx="0">
                  <c:v>Categorie 1</c:v>
                </c:pt>
              </c:strCache>
            </c:strRef>
          </c:cat>
          <c:val>
            <c:numRef>
              <c:f>Sheet1!$G$2</c:f>
              <c:numCache>
                <c:formatCode>General</c:formatCode>
                <c:ptCount val="1"/>
                <c:pt idx="0">
                  <c:v>1.2</c:v>
                </c:pt>
              </c:numCache>
            </c:numRef>
          </c:val>
        </c:ser>
        <c:dLbls/>
        <c:overlap val="-50"/>
        <c:axId val="121300864"/>
        <c:axId val="121324672"/>
      </c:barChart>
      <c:catAx>
        <c:axId val="121300864"/>
        <c:scaling>
          <c:orientation val="minMax"/>
        </c:scaling>
        <c:axPos val="b"/>
        <c:majorTickMark val="none"/>
        <c:tickLblPos val="nextTo"/>
        <c:spPr>
          <a:ln w="57150">
            <a:solidFill>
              <a:schemeClr val="tx2"/>
            </a:solidFill>
            <a:bevel/>
          </a:ln>
        </c:spPr>
        <c:crossAx val="121324672"/>
        <c:crosses val="autoZero"/>
        <c:auto val="1"/>
        <c:lblAlgn val="ctr"/>
        <c:lblOffset val="100"/>
      </c:catAx>
      <c:valAx>
        <c:axId val="121324672"/>
        <c:scaling>
          <c:orientation val="minMax"/>
        </c:scaling>
        <c:axPos val="l"/>
        <c:majorGridlines>
          <c:spPr>
            <a:ln>
              <a:solidFill>
                <a:schemeClr val="tx2">
                  <a:lumMod val="20000"/>
                  <a:lumOff val="80000"/>
                </a:schemeClr>
              </a:solidFill>
            </a:ln>
          </c:spPr>
        </c:majorGridlines>
        <c:numFmt formatCode="General" sourceLinked="1"/>
        <c:majorTickMark val="in"/>
        <c:tickLblPos val="nextTo"/>
        <c:spPr>
          <a:ln>
            <a:noFill/>
          </a:ln>
        </c:spPr>
        <c:crossAx val="121300864"/>
        <c:crosses val="autoZero"/>
        <c:crossBetween val="between"/>
      </c:valAx>
    </c:plotArea>
    <c:legend>
      <c:legendPos val="b"/>
      <c:layout/>
      <c:txPr>
        <a:bodyPr/>
        <a:lstStyle/>
        <a:p>
          <a:pPr>
            <a:defRPr sz="1300">
              <a:latin typeface="+mj-lt"/>
            </a:defRPr>
          </a:pPr>
          <a:endParaRPr lang="fr-FR"/>
        </a:p>
      </c:txPr>
    </c:legend>
    <c:plotVisOnly val="1"/>
    <c:dispBlanksAs val="gap"/>
  </c:chart>
  <c:txPr>
    <a:bodyPr/>
    <a:lstStyle/>
    <a:p>
      <a:pPr>
        <a:defRPr sz="1500">
          <a:solidFill>
            <a:schemeClr val="tx2"/>
          </a:solidFill>
          <a:latin typeface="Franklin Gothic Demi Cond" panose="020B0706030402020204" pitchFamily="34" charset="0"/>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stacked"/>
        <c:ser>
          <c:idx val="0"/>
          <c:order val="0"/>
          <c:tx>
            <c:strRef>
              <c:f>Sheet1!$B$1</c:f>
              <c:strCache>
                <c:ptCount val="1"/>
                <c:pt idx="0">
                  <c:v>Série 1</c:v>
                </c:pt>
              </c:strCache>
            </c:strRef>
          </c:tx>
          <c:spPr>
            <a:solidFill>
              <a:schemeClr val="accent1"/>
            </a:solidFill>
          </c:spPr>
          <c:cat>
            <c:strRef>
              <c:f>Sheet1!$A$2:$A$5</c:f>
              <c:strCache>
                <c:ptCount val="4"/>
                <c:pt idx="0">
                  <c:v>Categorie 1</c:v>
                </c:pt>
                <c:pt idx="1">
                  <c:v>Categorie 2</c:v>
                </c:pt>
                <c:pt idx="2">
                  <c:v>Categorie 3</c:v>
                </c:pt>
                <c:pt idx="3">
                  <c:v>Categorie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Série 2</c:v>
                </c:pt>
              </c:strCache>
            </c:strRef>
          </c:tx>
          <c:spPr>
            <a:solidFill>
              <a:schemeClr val="accent2"/>
            </a:solidFill>
          </c:spPr>
          <c:cat>
            <c:strRef>
              <c:f>Sheet1!$A$2:$A$5</c:f>
              <c:strCache>
                <c:ptCount val="4"/>
                <c:pt idx="0">
                  <c:v>Categorie 1</c:v>
                </c:pt>
                <c:pt idx="1">
                  <c:v>Categorie 2</c:v>
                </c:pt>
                <c:pt idx="2">
                  <c:v>Categorie 3</c:v>
                </c:pt>
                <c:pt idx="3">
                  <c:v>Categorie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Série 3</c:v>
                </c:pt>
              </c:strCache>
            </c:strRef>
          </c:tx>
          <c:spPr>
            <a:solidFill>
              <a:schemeClr val="accent3"/>
            </a:solidFill>
          </c:spPr>
          <c:cat>
            <c:strRef>
              <c:f>Sheet1!$A$2:$A$5</c:f>
              <c:strCache>
                <c:ptCount val="4"/>
                <c:pt idx="0">
                  <c:v>Categorie 1</c:v>
                </c:pt>
                <c:pt idx="1">
                  <c:v>Categorie 2</c:v>
                </c:pt>
                <c:pt idx="2">
                  <c:v>Categorie 3</c:v>
                </c:pt>
                <c:pt idx="3">
                  <c:v>Categorie 4</c:v>
                </c:pt>
              </c:strCache>
            </c:strRef>
          </c:cat>
          <c:val>
            <c:numRef>
              <c:f>Sheet1!$D$2:$D$5</c:f>
              <c:numCache>
                <c:formatCode>General</c:formatCode>
                <c:ptCount val="4"/>
                <c:pt idx="0">
                  <c:v>2</c:v>
                </c:pt>
                <c:pt idx="1">
                  <c:v>2</c:v>
                </c:pt>
                <c:pt idx="2">
                  <c:v>3</c:v>
                </c:pt>
                <c:pt idx="3">
                  <c:v>5</c:v>
                </c:pt>
              </c:numCache>
            </c:numRef>
          </c:val>
        </c:ser>
        <c:ser>
          <c:idx val="3"/>
          <c:order val="3"/>
          <c:tx>
            <c:strRef>
              <c:f>Sheet1!$E$1</c:f>
              <c:strCache>
                <c:ptCount val="1"/>
                <c:pt idx="0">
                  <c:v>Série 4</c:v>
                </c:pt>
              </c:strCache>
            </c:strRef>
          </c:tx>
          <c:spPr>
            <a:solidFill>
              <a:schemeClr val="accent4"/>
            </a:solidFill>
          </c:spPr>
          <c:cat>
            <c:strRef>
              <c:f>Sheet1!$A$2:$A$5</c:f>
              <c:strCache>
                <c:ptCount val="4"/>
                <c:pt idx="0">
                  <c:v>Categorie 1</c:v>
                </c:pt>
                <c:pt idx="1">
                  <c:v>Categorie 2</c:v>
                </c:pt>
                <c:pt idx="2">
                  <c:v>Categorie 3</c:v>
                </c:pt>
                <c:pt idx="3">
                  <c:v>Categorie 4</c:v>
                </c:pt>
              </c:strCache>
            </c:strRef>
          </c:cat>
          <c:val>
            <c:numRef>
              <c:f>Sheet1!$E$2:$E$5</c:f>
              <c:numCache>
                <c:formatCode>General</c:formatCode>
                <c:ptCount val="4"/>
                <c:pt idx="0">
                  <c:v>4.3</c:v>
                </c:pt>
                <c:pt idx="1">
                  <c:v>2.5</c:v>
                </c:pt>
                <c:pt idx="2">
                  <c:v>3.5</c:v>
                </c:pt>
                <c:pt idx="3">
                  <c:v>4.5</c:v>
                </c:pt>
              </c:numCache>
            </c:numRef>
          </c:val>
        </c:ser>
        <c:ser>
          <c:idx val="4"/>
          <c:order val="4"/>
          <c:tx>
            <c:strRef>
              <c:f>Sheet1!$F$1</c:f>
              <c:strCache>
                <c:ptCount val="1"/>
                <c:pt idx="0">
                  <c:v>Série 5</c:v>
                </c:pt>
              </c:strCache>
            </c:strRef>
          </c:tx>
          <c:spPr>
            <a:solidFill>
              <a:schemeClr val="accent5"/>
            </a:solidFill>
          </c:spPr>
          <c:cat>
            <c:strRef>
              <c:f>Sheet1!$A$2:$A$5</c:f>
              <c:strCache>
                <c:ptCount val="4"/>
                <c:pt idx="0">
                  <c:v>Categorie 1</c:v>
                </c:pt>
                <c:pt idx="1">
                  <c:v>Categorie 2</c:v>
                </c:pt>
                <c:pt idx="2">
                  <c:v>Categorie 3</c:v>
                </c:pt>
                <c:pt idx="3">
                  <c:v>Categorie 4</c:v>
                </c:pt>
              </c:strCache>
            </c:strRef>
          </c:cat>
          <c:val>
            <c:numRef>
              <c:f>Sheet1!$F$2:$F$5</c:f>
              <c:numCache>
                <c:formatCode>General</c:formatCode>
                <c:ptCount val="4"/>
                <c:pt idx="0">
                  <c:v>2.4</c:v>
                </c:pt>
                <c:pt idx="1">
                  <c:v>4.4000000000000004</c:v>
                </c:pt>
                <c:pt idx="2">
                  <c:v>1.8</c:v>
                </c:pt>
                <c:pt idx="3">
                  <c:v>2.8</c:v>
                </c:pt>
              </c:numCache>
            </c:numRef>
          </c:val>
        </c:ser>
        <c:ser>
          <c:idx val="5"/>
          <c:order val="5"/>
          <c:tx>
            <c:strRef>
              <c:f>Sheet1!$G$1</c:f>
              <c:strCache>
                <c:ptCount val="1"/>
                <c:pt idx="0">
                  <c:v>Série 6</c:v>
                </c:pt>
              </c:strCache>
            </c:strRef>
          </c:tx>
          <c:spPr>
            <a:solidFill>
              <a:schemeClr val="accent6"/>
            </a:solidFill>
            <a:ln>
              <a:noFill/>
            </a:ln>
          </c:spPr>
          <c:cat>
            <c:strRef>
              <c:f>Sheet1!$A$2:$A$5</c:f>
              <c:strCache>
                <c:ptCount val="4"/>
                <c:pt idx="0">
                  <c:v>Categorie 1</c:v>
                </c:pt>
                <c:pt idx="1">
                  <c:v>Categorie 2</c:v>
                </c:pt>
                <c:pt idx="2">
                  <c:v>Categorie 3</c:v>
                </c:pt>
                <c:pt idx="3">
                  <c:v>Categorie 4</c:v>
                </c:pt>
              </c:strCache>
            </c:strRef>
          </c:cat>
          <c:val>
            <c:numRef>
              <c:f>Sheet1!$G$2:$G$5</c:f>
              <c:numCache>
                <c:formatCode>General</c:formatCode>
                <c:ptCount val="4"/>
                <c:pt idx="0">
                  <c:v>2</c:v>
                </c:pt>
                <c:pt idx="1">
                  <c:v>2</c:v>
                </c:pt>
                <c:pt idx="2">
                  <c:v>3</c:v>
                </c:pt>
                <c:pt idx="3">
                  <c:v>5</c:v>
                </c:pt>
              </c:numCache>
            </c:numRef>
          </c:val>
        </c:ser>
        <c:dLbls/>
        <c:overlap val="100"/>
        <c:axId val="251538432"/>
        <c:axId val="251552512"/>
      </c:barChart>
      <c:catAx>
        <c:axId val="251538432"/>
        <c:scaling>
          <c:orientation val="minMax"/>
        </c:scaling>
        <c:axPos val="b"/>
        <c:majorTickMark val="none"/>
        <c:tickLblPos val="nextTo"/>
        <c:spPr>
          <a:ln w="57150">
            <a:solidFill>
              <a:schemeClr val="tx2"/>
            </a:solidFill>
            <a:bevel/>
          </a:ln>
        </c:spPr>
        <c:crossAx val="251552512"/>
        <c:crosses val="autoZero"/>
        <c:auto val="1"/>
        <c:lblAlgn val="ctr"/>
        <c:lblOffset val="100"/>
      </c:catAx>
      <c:valAx>
        <c:axId val="251552512"/>
        <c:scaling>
          <c:orientation val="minMax"/>
        </c:scaling>
        <c:axPos val="l"/>
        <c:majorGridlines>
          <c:spPr>
            <a:ln>
              <a:solidFill>
                <a:schemeClr val="tx2">
                  <a:lumMod val="20000"/>
                  <a:lumOff val="80000"/>
                </a:schemeClr>
              </a:solidFill>
            </a:ln>
          </c:spPr>
        </c:majorGridlines>
        <c:numFmt formatCode="General" sourceLinked="1"/>
        <c:majorTickMark val="in"/>
        <c:tickLblPos val="nextTo"/>
        <c:spPr>
          <a:ln>
            <a:noFill/>
          </a:ln>
        </c:spPr>
        <c:crossAx val="251538432"/>
        <c:crosses val="autoZero"/>
        <c:crossBetween val="between"/>
      </c:valAx>
    </c:plotArea>
    <c:legend>
      <c:legendPos val="b"/>
      <c:layout/>
      <c:txPr>
        <a:bodyPr/>
        <a:lstStyle/>
        <a:p>
          <a:pPr>
            <a:defRPr sz="1300">
              <a:latin typeface="+mj-lt"/>
            </a:defRPr>
          </a:pPr>
          <a:endParaRPr lang="fr-FR"/>
        </a:p>
      </c:txPr>
    </c:legend>
    <c:plotVisOnly val="1"/>
    <c:dispBlanksAs val="gap"/>
  </c:chart>
  <c:txPr>
    <a:bodyPr/>
    <a:lstStyle/>
    <a:p>
      <a:pPr>
        <a:defRPr sz="1500">
          <a:solidFill>
            <a:schemeClr val="tx2"/>
          </a:solidFill>
          <a:latin typeface="Franklin Gothic Demi Cond" panose="020B0706030402020204" pitchFamily="34" charset="0"/>
        </a:defRPr>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r-FR"/>
  <c:chart>
    <c:plotArea>
      <c:layout/>
      <c:barChart>
        <c:barDir val="bar"/>
        <c:grouping val="clustered"/>
        <c:ser>
          <c:idx val="0"/>
          <c:order val="0"/>
          <c:tx>
            <c:strRef>
              <c:f>Sheet1!$B$1</c:f>
              <c:strCache>
                <c:ptCount val="1"/>
                <c:pt idx="0">
                  <c:v>Série 1</c:v>
                </c:pt>
              </c:strCache>
            </c:strRef>
          </c:tx>
          <c:spPr>
            <a:solidFill>
              <a:schemeClr val="accent1"/>
            </a:solidFill>
          </c:spPr>
          <c:dLbls>
            <c:txPr>
              <a:bodyPr/>
              <a:lstStyle/>
              <a:p>
                <a:pPr>
                  <a:defRPr sz="2000">
                    <a:solidFill>
                      <a:schemeClr val="bg1"/>
                    </a:solidFill>
                    <a:latin typeface="+mn-lt"/>
                  </a:defRPr>
                </a:pPr>
                <a:endParaRPr lang="fr-FR"/>
              </a:p>
            </c:txPr>
            <c:dLblPos val="inEnd"/>
            <c:showVal val="1"/>
          </c:dLbls>
          <c:cat>
            <c:strRef>
              <c:f>Sheet1!$A$2</c:f>
              <c:strCache>
                <c:ptCount val="1"/>
                <c:pt idx="0">
                  <c:v>Catégorie 1</c:v>
                </c:pt>
              </c:strCache>
            </c:strRef>
          </c:cat>
          <c:val>
            <c:numRef>
              <c:f>Sheet1!$B$2</c:f>
              <c:numCache>
                <c:formatCode>General</c:formatCode>
                <c:ptCount val="1"/>
                <c:pt idx="0">
                  <c:v>4.3</c:v>
                </c:pt>
              </c:numCache>
            </c:numRef>
          </c:val>
        </c:ser>
        <c:ser>
          <c:idx val="1"/>
          <c:order val="1"/>
          <c:tx>
            <c:strRef>
              <c:f>Sheet1!$C$1</c:f>
              <c:strCache>
                <c:ptCount val="1"/>
                <c:pt idx="0">
                  <c:v>Série 2</c:v>
                </c:pt>
              </c:strCache>
            </c:strRef>
          </c:tx>
          <c:spPr>
            <a:solidFill>
              <a:schemeClr val="accent2"/>
            </a:solidFill>
          </c:spPr>
          <c:dLbls>
            <c:txPr>
              <a:bodyPr/>
              <a:lstStyle/>
              <a:p>
                <a:pPr>
                  <a:defRPr sz="2000">
                    <a:solidFill>
                      <a:schemeClr val="bg1"/>
                    </a:solidFill>
                    <a:latin typeface="+mn-lt"/>
                  </a:defRPr>
                </a:pPr>
                <a:endParaRPr lang="fr-FR"/>
              </a:p>
            </c:txPr>
            <c:dLblPos val="inEnd"/>
            <c:showVal val="1"/>
          </c:dLbls>
          <c:cat>
            <c:strRef>
              <c:f>Sheet1!$A$2</c:f>
              <c:strCache>
                <c:ptCount val="1"/>
                <c:pt idx="0">
                  <c:v>Catégorie 1</c:v>
                </c:pt>
              </c:strCache>
            </c:strRef>
          </c:cat>
          <c:val>
            <c:numRef>
              <c:f>Sheet1!$C$2</c:f>
              <c:numCache>
                <c:formatCode>General</c:formatCode>
                <c:ptCount val="1"/>
                <c:pt idx="0">
                  <c:v>2.5</c:v>
                </c:pt>
              </c:numCache>
            </c:numRef>
          </c:val>
        </c:ser>
        <c:ser>
          <c:idx val="2"/>
          <c:order val="2"/>
          <c:tx>
            <c:strRef>
              <c:f>Sheet1!$D$1</c:f>
              <c:strCache>
                <c:ptCount val="1"/>
                <c:pt idx="0">
                  <c:v>Série 3</c:v>
                </c:pt>
              </c:strCache>
            </c:strRef>
          </c:tx>
          <c:spPr>
            <a:solidFill>
              <a:schemeClr val="accent3"/>
            </a:solidFill>
          </c:spPr>
          <c:dLbls>
            <c:txPr>
              <a:bodyPr/>
              <a:lstStyle/>
              <a:p>
                <a:pPr>
                  <a:defRPr sz="2000">
                    <a:solidFill>
                      <a:schemeClr val="bg1"/>
                    </a:solidFill>
                    <a:latin typeface="+mn-lt"/>
                  </a:defRPr>
                </a:pPr>
                <a:endParaRPr lang="fr-FR"/>
              </a:p>
            </c:txPr>
            <c:dLblPos val="inEnd"/>
            <c:showVal val="1"/>
          </c:dLbls>
          <c:cat>
            <c:strRef>
              <c:f>Sheet1!$A$2</c:f>
              <c:strCache>
                <c:ptCount val="1"/>
                <c:pt idx="0">
                  <c:v>Catégorie 1</c:v>
                </c:pt>
              </c:strCache>
            </c:strRef>
          </c:cat>
          <c:val>
            <c:numRef>
              <c:f>Sheet1!$D$2</c:f>
              <c:numCache>
                <c:formatCode>General</c:formatCode>
                <c:ptCount val="1"/>
                <c:pt idx="0">
                  <c:v>3.5</c:v>
                </c:pt>
              </c:numCache>
            </c:numRef>
          </c:val>
        </c:ser>
        <c:ser>
          <c:idx val="3"/>
          <c:order val="3"/>
          <c:tx>
            <c:strRef>
              <c:f>Sheet1!$E$1</c:f>
              <c:strCache>
                <c:ptCount val="1"/>
                <c:pt idx="0">
                  <c:v>Série 4</c:v>
                </c:pt>
              </c:strCache>
            </c:strRef>
          </c:tx>
          <c:spPr>
            <a:solidFill>
              <a:schemeClr val="accent4"/>
            </a:solidFill>
          </c:spPr>
          <c:dLbls>
            <c:txPr>
              <a:bodyPr/>
              <a:lstStyle/>
              <a:p>
                <a:pPr>
                  <a:defRPr sz="2000">
                    <a:solidFill>
                      <a:schemeClr val="bg1"/>
                    </a:solidFill>
                    <a:latin typeface="+mn-lt"/>
                  </a:defRPr>
                </a:pPr>
                <a:endParaRPr lang="fr-FR"/>
              </a:p>
            </c:txPr>
            <c:dLblPos val="inEnd"/>
            <c:showVal val="1"/>
          </c:dLbls>
          <c:cat>
            <c:strRef>
              <c:f>Sheet1!$A$2</c:f>
              <c:strCache>
                <c:ptCount val="1"/>
                <c:pt idx="0">
                  <c:v>Catégorie 1</c:v>
                </c:pt>
              </c:strCache>
            </c:strRef>
          </c:cat>
          <c:val>
            <c:numRef>
              <c:f>Sheet1!$E$2</c:f>
              <c:numCache>
                <c:formatCode>General</c:formatCode>
                <c:ptCount val="1"/>
                <c:pt idx="0">
                  <c:v>4.5</c:v>
                </c:pt>
              </c:numCache>
            </c:numRef>
          </c:val>
        </c:ser>
        <c:ser>
          <c:idx val="4"/>
          <c:order val="4"/>
          <c:tx>
            <c:strRef>
              <c:f>Sheet1!$F$1</c:f>
              <c:strCache>
                <c:ptCount val="1"/>
                <c:pt idx="0">
                  <c:v>Série 5</c:v>
                </c:pt>
              </c:strCache>
            </c:strRef>
          </c:tx>
          <c:spPr>
            <a:solidFill>
              <a:schemeClr val="accent5"/>
            </a:solidFill>
          </c:spPr>
          <c:dLbls>
            <c:txPr>
              <a:bodyPr/>
              <a:lstStyle/>
              <a:p>
                <a:pPr>
                  <a:defRPr sz="2000">
                    <a:solidFill>
                      <a:schemeClr val="bg1"/>
                    </a:solidFill>
                    <a:latin typeface="+mn-lt"/>
                  </a:defRPr>
                </a:pPr>
                <a:endParaRPr lang="fr-FR"/>
              </a:p>
            </c:txPr>
            <c:dLblPos val="inEnd"/>
            <c:showVal val="1"/>
          </c:dLbls>
          <c:cat>
            <c:strRef>
              <c:f>Sheet1!$A$2</c:f>
              <c:strCache>
                <c:ptCount val="1"/>
                <c:pt idx="0">
                  <c:v>Catégorie 1</c:v>
                </c:pt>
              </c:strCache>
            </c:strRef>
          </c:cat>
          <c:val>
            <c:numRef>
              <c:f>Sheet1!$F$2</c:f>
              <c:numCache>
                <c:formatCode>General</c:formatCode>
                <c:ptCount val="1"/>
                <c:pt idx="0">
                  <c:v>3.1</c:v>
                </c:pt>
              </c:numCache>
            </c:numRef>
          </c:val>
        </c:ser>
        <c:ser>
          <c:idx val="5"/>
          <c:order val="5"/>
          <c:tx>
            <c:strRef>
              <c:f>Sheet1!$G$1</c:f>
              <c:strCache>
                <c:ptCount val="1"/>
                <c:pt idx="0">
                  <c:v>Série 6</c:v>
                </c:pt>
              </c:strCache>
            </c:strRef>
          </c:tx>
          <c:spPr>
            <a:solidFill>
              <a:schemeClr val="accent6"/>
            </a:solidFill>
            <a:ln>
              <a:solidFill>
                <a:schemeClr val="accent6"/>
              </a:solidFill>
            </a:ln>
          </c:spPr>
          <c:dLbls>
            <c:txPr>
              <a:bodyPr/>
              <a:lstStyle/>
              <a:p>
                <a:pPr>
                  <a:defRPr sz="2000">
                    <a:solidFill>
                      <a:schemeClr val="bg1"/>
                    </a:solidFill>
                    <a:latin typeface="+mn-lt"/>
                  </a:defRPr>
                </a:pPr>
                <a:endParaRPr lang="fr-FR"/>
              </a:p>
            </c:txPr>
            <c:dLblPos val="inEnd"/>
            <c:showVal val="1"/>
          </c:dLbls>
          <c:cat>
            <c:strRef>
              <c:f>Sheet1!$A$2</c:f>
              <c:strCache>
                <c:ptCount val="1"/>
                <c:pt idx="0">
                  <c:v>Catégorie 1</c:v>
                </c:pt>
              </c:strCache>
            </c:strRef>
          </c:cat>
          <c:val>
            <c:numRef>
              <c:f>Sheet1!$G$2</c:f>
              <c:numCache>
                <c:formatCode>General</c:formatCode>
                <c:ptCount val="1"/>
                <c:pt idx="0">
                  <c:v>1.2</c:v>
                </c:pt>
              </c:numCache>
            </c:numRef>
          </c:val>
        </c:ser>
        <c:dLbls/>
        <c:overlap val="-15"/>
        <c:axId val="254478976"/>
        <c:axId val="254493056"/>
      </c:barChart>
      <c:catAx>
        <c:axId val="254478976"/>
        <c:scaling>
          <c:orientation val="minMax"/>
        </c:scaling>
        <c:axPos val="l"/>
        <c:majorTickMark val="none"/>
        <c:tickLblPos val="nextTo"/>
        <c:spPr>
          <a:ln w="57150">
            <a:solidFill>
              <a:schemeClr val="tx2"/>
            </a:solidFill>
            <a:bevel/>
          </a:ln>
        </c:spPr>
        <c:crossAx val="254493056"/>
        <c:crosses val="autoZero"/>
        <c:auto val="1"/>
        <c:lblAlgn val="ctr"/>
        <c:lblOffset val="100"/>
      </c:catAx>
      <c:valAx>
        <c:axId val="254493056"/>
        <c:scaling>
          <c:orientation val="minMax"/>
        </c:scaling>
        <c:axPos val="b"/>
        <c:majorGridlines>
          <c:spPr>
            <a:ln>
              <a:solidFill>
                <a:schemeClr val="tx2">
                  <a:lumMod val="20000"/>
                  <a:lumOff val="80000"/>
                </a:schemeClr>
              </a:solidFill>
            </a:ln>
          </c:spPr>
        </c:majorGridlines>
        <c:numFmt formatCode="General" sourceLinked="1"/>
        <c:majorTickMark val="in"/>
        <c:tickLblPos val="nextTo"/>
        <c:spPr>
          <a:ln>
            <a:noFill/>
          </a:ln>
        </c:spPr>
        <c:crossAx val="254478976"/>
        <c:crosses val="autoZero"/>
        <c:crossBetween val="between"/>
      </c:valAx>
    </c:plotArea>
    <c:legend>
      <c:legendPos val="b"/>
      <c:layout/>
      <c:txPr>
        <a:bodyPr/>
        <a:lstStyle/>
        <a:p>
          <a:pPr>
            <a:defRPr sz="1300">
              <a:latin typeface="+mj-lt"/>
            </a:defRPr>
          </a:pPr>
          <a:endParaRPr lang="fr-FR"/>
        </a:p>
      </c:txPr>
    </c:legend>
    <c:plotVisOnly val="1"/>
    <c:dispBlanksAs val="gap"/>
  </c:chart>
  <c:txPr>
    <a:bodyPr/>
    <a:lstStyle/>
    <a:p>
      <a:pPr>
        <a:defRPr sz="1500">
          <a:solidFill>
            <a:schemeClr val="tx2"/>
          </a:solidFill>
          <a:latin typeface="Franklin Gothic Demi Cond" panose="020B0706030402020204" pitchFamily="34" charset="0"/>
        </a:defRPr>
      </a:pPr>
      <a:endParaRPr lang="fr-F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fr-FR"/>
  <c:chart>
    <c:plotArea>
      <c:layout/>
      <c:lineChart>
        <c:grouping val="standard"/>
        <c:ser>
          <c:idx val="0"/>
          <c:order val="0"/>
          <c:tx>
            <c:strRef>
              <c:f>Sheet1!$B$1</c:f>
              <c:strCache>
                <c:ptCount val="1"/>
                <c:pt idx="0">
                  <c:v>Série 1</c:v>
                </c:pt>
              </c:strCache>
            </c:strRef>
          </c:tx>
          <c:marker>
            <c:symbol val="none"/>
          </c:marker>
          <c:cat>
            <c:strRef>
              <c:f>Sheet1!$A$2:$A$5</c:f>
              <c:strCache>
                <c:ptCount val="4"/>
                <c:pt idx="0">
                  <c:v>Catégorie 1</c:v>
                </c:pt>
                <c:pt idx="1">
                  <c:v>Catégorie 2</c:v>
                </c:pt>
                <c:pt idx="2">
                  <c:v>Catégorie 3</c:v>
                </c:pt>
                <c:pt idx="3">
                  <c:v>Catégorie 4</c:v>
                </c:pt>
              </c:strCache>
            </c:strRef>
          </c:cat>
          <c:val>
            <c:numRef>
              <c:f>Sheet1!$B$2:$B$5</c:f>
              <c:numCache>
                <c:formatCode>General</c:formatCode>
                <c:ptCount val="4"/>
                <c:pt idx="0">
                  <c:v>1</c:v>
                </c:pt>
                <c:pt idx="1">
                  <c:v>2</c:v>
                </c:pt>
                <c:pt idx="2">
                  <c:v>3</c:v>
                </c:pt>
                <c:pt idx="3">
                  <c:v>4</c:v>
                </c:pt>
              </c:numCache>
            </c:numRef>
          </c:val>
        </c:ser>
        <c:ser>
          <c:idx val="1"/>
          <c:order val="1"/>
          <c:tx>
            <c:strRef>
              <c:f>Sheet1!$C$1</c:f>
              <c:strCache>
                <c:ptCount val="1"/>
                <c:pt idx="0">
                  <c:v>Série 2</c:v>
                </c:pt>
              </c:strCache>
            </c:strRef>
          </c:tx>
          <c:marker>
            <c:symbol val="none"/>
          </c:marker>
          <c:cat>
            <c:strRef>
              <c:f>Sheet1!$A$2:$A$5</c:f>
              <c:strCache>
                <c:ptCount val="4"/>
                <c:pt idx="0">
                  <c:v>Catégorie 1</c:v>
                </c:pt>
                <c:pt idx="1">
                  <c:v>Catégorie 2</c:v>
                </c:pt>
                <c:pt idx="2">
                  <c:v>Catégorie 3</c:v>
                </c:pt>
                <c:pt idx="3">
                  <c:v>Catégorie 4</c:v>
                </c:pt>
              </c:strCache>
            </c:strRef>
          </c:cat>
          <c:val>
            <c:numRef>
              <c:f>Sheet1!$C$2:$C$5</c:f>
              <c:numCache>
                <c:formatCode>General</c:formatCode>
                <c:ptCount val="4"/>
                <c:pt idx="0">
                  <c:v>2</c:v>
                </c:pt>
                <c:pt idx="1">
                  <c:v>3</c:v>
                </c:pt>
                <c:pt idx="2">
                  <c:v>4</c:v>
                </c:pt>
                <c:pt idx="3">
                  <c:v>5</c:v>
                </c:pt>
              </c:numCache>
            </c:numRef>
          </c:val>
        </c:ser>
        <c:ser>
          <c:idx val="2"/>
          <c:order val="2"/>
          <c:tx>
            <c:strRef>
              <c:f>Sheet1!$D$1</c:f>
              <c:strCache>
                <c:ptCount val="1"/>
                <c:pt idx="0">
                  <c:v>Série 3</c:v>
                </c:pt>
              </c:strCache>
            </c:strRef>
          </c:tx>
          <c:marker>
            <c:symbol val="none"/>
          </c:marker>
          <c:cat>
            <c:strRef>
              <c:f>Sheet1!$A$2:$A$5</c:f>
              <c:strCache>
                <c:ptCount val="4"/>
                <c:pt idx="0">
                  <c:v>Catégorie 1</c:v>
                </c:pt>
                <c:pt idx="1">
                  <c:v>Catégorie 2</c:v>
                </c:pt>
                <c:pt idx="2">
                  <c:v>Catégorie 3</c:v>
                </c:pt>
                <c:pt idx="3">
                  <c:v>Catégorie 4</c:v>
                </c:pt>
              </c:strCache>
            </c:strRef>
          </c:cat>
          <c:val>
            <c:numRef>
              <c:f>Sheet1!$D$2:$D$5</c:f>
              <c:numCache>
                <c:formatCode>General</c:formatCode>
                <c:ptCount val="4"/>
                <c:pt idx="0">
                  <c:v>3</c:v>
                </c:pt>
                <c:pt idx="1">
                  <c:v>4</c:v>
                </c:pt>
                <c:pt idx="2">
                  <c:v>5</c:v>
                </c:pt>
                <c:pt idx="3">
                  <c:v>6</c:v>
                </c:pt>
              </c:numCache>
            </c:numRef>
          </c:val>
        </c:ser>
        <c:ser>
          <c:idx val="3"/>
          <c:order val="3"/>
          <c:tx>
            <c:strRef>
              <c:f>Sheet1!$E$1</c:f>
              <c:strCache>
                <c:ptCount val="1"/>
                <c:pt idx="0">
                  <c:v>Série 4</c:v>
                </c:pt>
              </c:strCache>
            </c:strRef>
          </c:tx>
          <c:marker>
            <c:symbol val="none"/>
          </c:marker>
          <c:cat>
            <c:strRef>
              <c:f>Sheet1!$A$2:$A$5</c:f>
              <c:strCache>
                <c:ptCount val="4"/>
                <c:pt idx="0">
                  <c:v>Catégorie 1</c:v>
                </c:pt>
                <c:pt idx="1">
                  <c:v>Catégorie 2</c:v>
                </c:pt>
                <c:pt idx="2">
                  <c:v>Catégorie 3</c:v>
                </c:pt>
                <c:pt idx="3">
                  <c:v>Catégorie 4</c:v>
                </c:pt>
              </c:strCache>
            </c:strRef>
          </c:cat>
          <c:val>
            <c:numRef>
              <c:f>Sheet1!$E$2:$E$5</c:f>
              <c:numCache>
                <c:formatCode>General</c:formatCode>
                <c:ptCount val="4"/>
                <c:pt idx="0">
                  <c:v>4</c:v>
                </c:pt>
                <c:pt idx="1">
                  <c:v>5</c:v>
                </c:pt>
                <c:pt idx="2">
                  <c:v>6</c:v>
                </c:pt>
                <c:pt idx="3">
                  <c:v>7</c:v>
                </c:pt>
              </c:numCache>
            </c:numRef>
          </c:val>
        </c:ser>
        <c:ser>
          <c:idx val="4"/>
          <c:order val="4"/>
          <c:tx>
            <c:strRef>
              <c:f>Sheet1!$F$1</c:f>
              <c:strCache>
                <c:ptCount val="1"/>
                <c:pt idx="0">
                  <c:v>Série 5</c:v>
                </c:pt>
              </c:strCache>
            </c:strRef>
          </c:tx>
          <c:marker>
            <c:symbol val="none"/>
          </c:marker>
          <c:cat>
            <c:strRef>
              <c:f>Sheet1!$A$2:$A$5</c:f>
              <c:strCache>
                <c:ptCount val="4"/>
                <c:pt idx="0">
                  <c:v>Catégorie 1</c:v>
                </c:pt>
                <c:pt idx="1">
                  <c:v>Catégorie 2</c:v>
                </c:pt>
                <c:pt idx="2">
                  <c:v>Catégorie 3</c:v>
                </c:pt>
                <c:pt idx="3">
                  <c:v>Catégorie 4</c:v>
                </c:pt>
              </c:strCache>
            </c:strRef>
          </c:cat>
          <c:val>
            <c:numRef>
              <c:f>Sheet1!$F$2:$F$5</c:f>
              <c:numCache>
                <c:formatCode>General</c:formatCode>
                <c:ptCount val="4"/>
                <c:pt idx="0">
                  <c:v>5</c:v>
                </c:pt>
                <c:pt idx="1">
                  <c:v>6</c:v>
                </c:pt>
                <c:pt idx="2">
                  <c:v>7</c:v>
                </c:pt>
                <c:pt idx="3">
                  <c:v>8</c:v>
                </c:pt>
              </c:numCache>
            </c:numRef>
          </c:val>
        </c:ser>
        <c:ser>
          <c:idx val="5"/>
          <c:order val="5"/>
          <c:tx>
            <c:strRef>
              <c:f>Sheet1!$G$1</c:f>
              <c:strCache>
                <c:ptCount val="1"/>
                <c:pt idx="0">
                  <c:v>Série 6</c:v>
                </c:pt>
              </c:strCache>
            </c:strRef>
          </c:tx>
          <c:spPr>
            <a:ln>
              <a:solidFill>
                <a:schemeClr val="accent6"/>
              </a:solidFill>
            </a:ln>
          </c:spPr>
          <c:marker>
            <c:symbol val="none"/>
          </c:marker>
          <c:cat>
            <c:strRef>
              <c:f>Sheet1!$A$2:$A$5</c:f>
              <c:strCache>
                <c:ptCount val="4"/>
                <c:pt idx="0">
                  <c:v>Catégorie 1</c:v>
                </c:pt>
                <c:pt idx="1">
                  <c:v>Catégorie 2</c:v>
                </c:pt>
                <c:pt idx="2">
                  <c:v>Catégorie 3</c:v>
                </c:pt>
                <c:pt idx="3">
                  <c:v>Catégorie 4</c:v>
                </c:pt>
              </c:strCache>
            </c:strRef>
          </c:cat>
          <c:val>
            <c:numRef>
              <c:f>Sheet1!$G$2:$G$5</c:f>
              <c:numCache>
                <c:formatCode>General</c:formatCode>
                <c:ptCount val="4"/>
                <c:pt idx="0">
                  <c:v>6</c:v>
                </c:pt>
                <c:pt idx="1">
                  <c:v>7</c:v>
                </c:pt>
                <c:pt idx="2">
                  <c:v>8</c:v>
                </c:pt>
                <c:pt idx="3">
                  <c:v>9</c:v>
                </c:pt>
              </c:numCache>
            </c:numRef>
          </c:val>
        </c:ser>
        <c:dLbls/>
        <c:marker val="1"/>
        <c:axId val="255713280"/>
        <c:axId val="255714816"/>
      </c:lineChart>
      <c:catAx>
        <c:axId val="255713280"/>
        <c:scaling>
          <c:orientation val="minMax"/>
        </c:scaling>
        <c:axPos val="b"/>
        <c:majorTickMark val="none"/>
        <c:tickLblPos val="nextTo"/>
        <c:spPr>
          <a:ln w="57150">
            <a:solidFill>
              <a:schemeClr val="tx2"/>
            </a:solidFill>
            <a:bevel/>
          </a:ln>
        </c:spPr>
        <c:crossAx val="255714816"/>
        <c:crosses val="autoZero"/>
        <c:auto val="1"/>
        <c:lblAlgn val="ctr"/>
        <c:lblOffset val="100"/>
      </c:catAx>
      <c:valAx>
        <c:axId val="255714816"/>
        <c:scaling>
          <c:orientation val="minMax"/>
        </c:scaling>
        <c:axPos val="l"/>
        <c:majorGridlines>
          <c:spPr>
            <a:ln>
              <a:solidFill>
                <a:schemeClr val="tx2">
                  <a:lumMod val="20000"/>
                  <a:lumOff val="80000"/>
                </a:schemeClr>
              </a:solidFill>
            </a:ln>
          </c:spPr>
        </c:majorGridlines>
        <c:numFmt formatCode="General" sourceLinked="1"/>
        <c:majorTickMark val="in"/>
        <c:tickLblPos val="nextTo"/>
        <c:spPr>
          <a:ln>
            <a:noFill/>
          </a:ln>
        </c:spPr>
        <c:crossAx val="255713280"/>
        <c:crosses val="autoZero"/>
        <c:crossBetween val="between"/>
      </c:valAx>
    </c:plotArea>
    <c:legend>
      <c:legendPos val="b"/>
      <c:layout/>
      <c:txPr>
        <a:bodyPr/>
        <a:lstStyle/>
        <a:p>
          <a:pPr>
            <a:defRPr sz="1300">
              <a:latin typeface="+mj-lt"/>
            </a:defRPr>
          </a:pPr>
          <a:endParaRPr lang="fr-FR"/>
        </a:p>
      </c:txPr>
    </c:legend>
    <c:plotVisOnly val="1"/>
    <c:dispBlanksAs val="gap"/>
  </c:chart>
  <c:txPr>
    <a:bodyPr/>
    <a:lstStyle/>
    <a:p>
      <a:pPr>
        <a:defRPr sz="1500">
          <a:solidFill>
            <a:schemeClr val="tx2"/>
          </a:solidFill>
          <a:latin typeface="Franklin Gothic Demi Cond" panose="020B0706030402020204" pitchFamily="34" charset="0"/>
        </a:defRPr>
      </a:pPr>
      <a:endParaRPr lang="fr-F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fr-FR"/>
  <c:chart>
    <c:autoTitleDeleted val="1"/>
    <c:plotArea>
      <c:layout/>
      <c:pieChart>
        <c:varyColors val="1"/>
        <c:ser>
          <c:idx val="0"/>
          <c:order val="0"/>
          <c:tx>
            <c:strRef>
              <c:f>Sheet1!$B$1</c:f>
              <c:strCache>
                <c:ptCount val="1"/>
                <c:pt idx="0">
                  <c:v>Série 1</c:v>
                </c:pt>
              </c:strCache>
            </c:strRef>
          </c:tx>
          <c:spPr>
            <a:solidFill>
              <a:schemeClr val="accent1"/>
            </a:solidFill>
          </c:spPr>
          <c:dPt>
            <c:idx val="1"/>
            <c:spPr>
              <a:solidFill>
                <a:schemeClr val="accent2"/>
              </a:solidFill>
            </c:spPr>
          </c:dPt>
          <c:dPt>
            <c:idx val="2"/>
            <c:spPr>
              <a:solidFill>
                <a:schemeClr val="accent3"/>
              </a:solidFill>
            </c:spPr>
          </c:dPt>
          <c:dPt>
            <c:idx val="3"/>
            <c:spPr>
              <a:solidFill>
                <a:schemeClr val="accent4"/>
              </a:solidFill>
            </c:spPr>
          </c:dPt>
          <c:dPt>
            <c:idx val="4"/>
            <c:spPr>
              <a:solidFill>
                <a:schemeClr val="accent5"/>
              </a:solidFill>
            </c:spPr>
          </c:dPt>
          <c:dPt>
            <c:idx val="5"/>
            <c:spPr>
              <a:solidFill>
                <a:schemeClr val="accent6"/>
              </a:solidFill>
            </c:spPr>
          </c:dPt>
          <c:dLbls>
            <c:txPr>
              <a:bodyPr/>
              <a:lstStyle/>
              <a:p>
                <a:pPr>
                  <a:defRPr sz="1500">
                    <a:solidFill>
                      <a:schemeClr val="bg1"/>
                    </a:solidFill>
                    <a:latin typeface="+mn-lt"/>
                  </a:defRPr>
                </a:pPr>
                <a:endParaRPr lang="fr-FR"/>
              </a:p>
            </c:txPr>
            <c:dLblPos val="inEnd"/>
            <c:showPercent val="1"/>
            <c:showLeaderLines val="1"/>
          </c:dLbls>
          <c:cat>
            <c:strRef>
              <c:f>Sheet1!$A$2:$A$8</c:f>
              <c:strCache>
                <c:ptCount val="6"/>
                <c:pt idx="0">
                  <c:v>Catégorie 1</c:v>
                </c:pt>
                <c:pt idx="1">
                  <c:v>Catégorie 2</c:v>
                </c:pt>
                <c:pt idx="2">
                  <c:v>Catégorie 3</c:v>
                </c:pt>
                <c:pt idx="3">
                  <c:v>Catégorie 4</c:v>
                </c:pt>
                <c:pt idx="4">
                  <c:v>Catégorie 5</c:v>
                </c:pt>
                <c:pt idx="5">
                  <c:v>Catégorie 6</c:v>
                </c:pt>
              </c:strCache>
            </c:strRef>
          </c:cat>
          <c:val>
            <c:numRef>
              <c:f>Sheet1!$B$2:$B$8</c:f>
              <c:numCache>
                <c:formatCode>General</c:formatCode>
                <c:ptCount val="7"/>
                <c:pt idx="0">
                  <c:v>4.3</c:v>
                </c:pt>
                <c:pt idx="1">
                  <c:v>2.5</c:v>
                </c:pt>
                <c:pt idx="2">
                  <c:v>3.5</c:v>
                </c:pt>
                <c:pt idx="3">
                  <c:v>4.5</c:v>
                </c:pt>
                <c:pt idx="4">
                  <c:v>3.1</c:v>
                </c:pt>
                <c:pt idx="5">
                  <c:v>1.2</c:v>
                </c:pt>
                <c:pt idx="6">
                  <c:v>0</c:v>
                </c:pt>
              </c:numCache>
            </c:numRef>
          </c:val>
        </c:ser>
        <c:dLbls/>
        <c:firstSliceAng val="0"/>
      </c:pieChart>
    </c:plotArea>
    <c:legend>
      <c:legendPos val="b"/>
      <c:layout/>
      <c:txPr>
        <a:bodyPr/>
        <a:lstStyle/>
        <a:p>
          <a:pPr>
            <a:defRPr sz="1300">
              <a:latin typeface="+mj-lt"/>
            </a:defRPr>
          </a:pPr>
          <a:endParaRPr lang="fr-FR"/>
        </a:p>
      </c:txPr>
    </c:legend>
    <c:plotVisOnly val="1"/>
    <c:dispBlanksAs val="zero"/>
  </c:chart>
  <c:txPr>
    <a:bodyPr/>
    <a:lstStyle/>
    <a:p>
      <a:pPr>
        <a:defRPr sz="1500">
          <a:solidFill>
            <a:schemeClr val="tx2"/>
          </a:solidFill>
          <a:latin typeface="Franklin Gothic Demi Cond" panose="020B0706030402020204" pitchFamily="34" charset="0"/>
        </a:defRPr>
      </a:pPr>
      <a:endParaRPr lang="fr-F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fr-FR"/>
  <c:chart>
    <c:autoTitleDeleted val="1"/>
    <c:plotArea>
      <c:layout/>
      <c:doughnutChart>
        <c:varyColors val="1"/>
        <c:ser>
          <c:idx val="0"/>
          <c:order val="0"/>
          <c:tx>
            <c:strRef>
              <c:f>Sheet1!$B$1</c:f>
              <c:strCache>
                <c:ptCount val="1"/>
                <c:pt idx="0">
                  <c:v>Colonne1</c:v>
                </c:pt>
              </c:strCache>
            </c:strRef>
          </c:tx>
          <c:spPr>
            <a:noFill/>
          </c:spPr>
          <c:dPt>
            <c:idx val="0"/>
            <c:spPr>
              <a:solidFill>
                <a:schemeClr val="accent1"/>
              </a:solidFill>
            </c:spPr>
          </c:dPt>
          <c:cat>
            <c:numRef>
              <c:f>Sheet1!$A$2:$A$3</c:f>
              <c:numCache>
                <c:formatCode>General</c:formatCode>
                <c:ptCount val="2"/>
              </c:numCache>
            </c:numRef>
          </c:cat>
          <c:val>
            <c:numRef>
              <c:f>Sheet1!$B$2:$B$3</c:f>
              <c:numCache>
                <c:formatCode>General</c:formatCode>
                <c:ptCount val="2"/>
                <c:pt idx="0">
                  <c:v>6</c:v>
                </c:pt>
                <c:pt idx="1">
                  <c:v>4</c:v>
                </c:pt>
              </c:numCache>
            </c:numRef>
          </c:val>
        </c:ser>
        <c:dLbls/>
        <c:firstSliceAng val="0"/>
        <c:holeSize val="50"/>
      </c:doughnutChart>
    </c:plotArea>
    <c:plotVisOnly val="1"/>
    <c:dispBlanksAs val="zero"/>
  </c:chart>
  <c:txPr>
    <a:bodyPr/>
    <a:lstStyle/>
    <a:p>
      <a:pPr>
        <a:defRPr sz="1800"/>
      </a:pPr>
      <a:endParaRPr lang="fr-F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fr-FR"/>
  <c:chart>
    <c:autoTitleDeleted val="1"/>
    <c:plotArea>
      <c:layout/>
      <c:doughnutChart>
        <c:varyColors val="1"/>
        <c:ser>
          <c:idx val="0"/>
          <c:order val="0"/>
          <c:tx>
            <c:strRef>
              <c:f>Sheet1!$B$1</c:f>
              <c:strCache>
                <c:ptCount val="1"/>
                <c:pt idx="0">
                  <c:v>colonne1</c:v>
                </c:pt>
              </c:strCache>
            </c:strRef>
          </c:tx>
          <c:spPr>
            <a:noFill/>
          </c:spPr>
          <c:dPt>
            <c:idx val="0"/>
            <c:spPr>
              <a:solidFill>
                <a:schemeClr val="accent2"/>
              </a:solidFill>
            </c:spPr>
          </c:dPt>
          <c:cat>
            <c:numRef>
              <c:f>Sheet1!$A$2:$A$3</c:f>
              <c:numCache>
                <c:formatCode>General</c:formatCode>
                <c:ptCount val="2"/>
              </c:numCache>
            </c:numRef>
          </c:cat>
          <c:val>
            <c:numRef>
              <c:f>Sheet1!$B$2:$B$3</c:f>
              <c:numCache>
                <c:formatCode>General</c:formatCode>
                <c:ptCount val="2"/>
                <c:pt idx="0">
                  <c:v>3.5</c:v>
                </c:pt>
                <c:pt idx="1">
                  <c:v>6.5</c:v>
                </c:pt>
              </c:numCache>
            </c:numRef>
          </c:val>
        </c:ser>
        <c:dLbls/>
        <c:firstSliceAng val="0"/>
        <c:holeSize val="50"/>
      </c:doughnutChart>
    </c:plotArea>
    <c:plotVisOnly val="1"/>
    <c:dispBlanksAs val="zero"/>
  </c:chart>
  <c:txPr>
    <a:bodyPr/>
    <a:lstStyle/>
    <a:p>
      <a:pPr>
        <a:defRPr sz="1800"/>
      </a:pPr>
      <a:endParaRPr lang="fr-F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fr-FR"/>
  <c:chart>
    <c:autoTitleDeleted val="1"/>
    <c:plotArea>
      <c:layout/>
      <c:doughnutChart>
        <c:varyColors val="1"/>
        <c:ser>
          <c:idx val="0"/>
          <c:order val="0"/>
          <c:tx>
            <c:strRef>
              <c:f>Sheet1!$B$1</c:f>
              <c:strCache>
                <c:ptCount val="1"/>
                <c:pt idx="0">
                  <c:v>Colonne1</c:v>
                </c:pt>
              </c:strCache>
            </c:strRef>
          </c:tx>
          <c:spPr>
            <a:noFill/>
          </c:spPr>
          <c:dPt>
            <c:idx val="0"/>
            <c:spPr>
              <a:solidFill>
                <a:schemeClr val="accent3"/>
              </a:solidFill>
            </c:spPr>
          </c:dPt>
          <c:cat>
            <c:numRef>
              <c:f>Sheet1!$A$2:$A$3</c:f>
              <c:numCache>
                <c:formatCode>General</c:formatCode>
                <c:ptCount val="2"/>
              </c:numCache>
            </c:numRef>
          </c:cat>
          <c:val>
            <c:numRef>
              <c:f>Sheet1!$B$2:$B$3</c:f>
              <c:numCache>
                <c:formatCode>General</c:formatCode>
                <c:ptCount val="2"/>
                <c:pt idx="0">
                  <c:v>2.5</c:v>
                </c:pt>
                <c:pt idx="1">
                  <c:v>7.5</c:v>
                </c:pt>
              </c:numCache>
            </c:numRef>
          </c:val>
        </c:ser>
        <c:dLbls/>
        <c:firstSliceAng val="0"/>
        <c:holeSize val="50"/>
      </c:doughnutChart>
    </c:plotArea>
    <c:plotVisOnly val="1"/>
    <c:dispBlanksAs val="zero"/>
  </c:chart>
  <c:txPr>
    <a:bodyPr/>
    <a:lstStyle/>
    <a:p>
      <a:pPr>
        <a:defRPr sz="1800"/>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C89EDB-3FDD-4915-A3CE-62FA29C01A32}" type="datetimeFigureOut">
              <a:rPr lang="en-US" smtClean="0"/>
              <a:pPr/>
              <a:t>3/23/2014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042649-1860-4D03-9360-22C2D8836B44}" type="slidenum">
              <a:rPr lang="en-US" smtClean="0"/>
              <a:pPr/>
              <a:t>‹#›</a:t>
            </a:fld>
            <a:endParaRPr lang="en-US"/>
          </a:p>
        </p:txBody>
      </p:sp>
    </p:spTree>
    <p:extLst>
      <p:ext uri="{BB962C8B-B14F-4D97-AF65-F5344CB8AC3E}">
        <p14:creationId xmlns:p14="http://schemas.microsoft.com/office/powerpoint/2010/main" xmlns="" val="63366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499FB-0CC7-453D-9493-CBDCD6D233E2}" type="datetimeFigureOut">
              <a:rPr lang="en-US" smtClean="0"/>
              <a:pPr/>
              <a:t>3/23/2014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6A24B-926E-40EB-9E1B-5321DC3775E5}" type="slidenum">
              <a:rPr lang="en-US" smtClean="0"/>
              <a:pPr/>
              <a:t>‹#›</a:t>
            </a:fld>
            <a:endParaRPr lang="en-US"/>
          </a:p>
        </p:txBody>
      </p:sp>
    </p:spTree>
    <p:extLst>
      <p:ext uri="{BB962C8B-B14F-4D97-AF65-F5344CB8AC3E}">
        <p14:creationId xmlns:p14="http://schemas.microsoft.com/office/powerpoint/2010/main" xmlns="" val="2167594663"/>
      </p:ext>
    </p:extLst>
  </p:cSld>
  <p:clrMap bg1="lt1" tx1="dk1" bg2="lt2" tx2="dk2" accent1="accent1" accent2="accent2" accent3="accent3" accent4="accent4" accent5="accent5" accent6="accent6" hlink="hlink" folHlink="folHlink"/>
  <p:notesStyle>
    <a:lvl1pPr marL="117475" indent="-117475" algn="l" defTabSz="914400" rtl="0" eaLnBrk="1" latinLnBrk="0" hangingPunct="1">
      <a:lnSpc>
        <a:spcPct val="110000"/>
      </a:lnSpc>
      <a:buFont typeface="Arial" panose="020B0604020202020204" pitchFamily="34" charset="0"/>
      <a:buChar char="•"/>
      <a:defRPr sz="1400" kern="1200">
        <a:solidFill>
          <a:schemeClr val="tx1"/>
        </a:solidFill>
        <a:latin typeface="+mn-lt"/>
        <a:ea typeface="+mn-ea"/>
        <a:cs typeface="+mn-cs"/>
      </a:defRPr>
    </a:lvl1pPr>
    <a:lvl2pPr marL="228600" indent="-111125"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346075" indent="-117475"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457200" indent="-111125"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457200" indent="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74703" y="4620890"/>
            <a:ext cx="7783445" cy="1415772"/>
          </a:xfrm>
        </p:spPr>
        <p:txBody>
          <a:bodyPr>
            <a:noAutofit/>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78035" y="1732950"/>
            <a:ext cx="7780165"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31489108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5269" y="4620890"/>
            <a:ext cx="77751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581" y="1732950"/>
            <a:ext cx="777683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tx2">
                    <a:lumMod val="20000"/>
                    <a:lumOff val="80000"/>
                  </a:schemeClr>
                </a:solidFill>
              </a:endParaRPr>
            </a:p>
          </p:txBody>
        </p:sp>
      </p:grpSp>
    </p:spTree>
    <p:extLst>
      <p:ext uri="{BB962C8B-B14F-4D97-AF65-F5344CB8AC3E}">
        <p14:creationId xmlns:p14="http://schemas.microsoft.com/office/powerpoint/2010/main" xmlns="" val="2139996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3581" y="4620890"/>
            <a:ext cx="7776788"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631" y="1732950"/>
            <a:ext cx="777678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2139996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gu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 name="TextBox 24"/>
          <p:cNvSpPr txBox="1"/>
          <p:nvPr userDrawn="1"/>
        </p:nvSpPr>
        <p:spPr>
          <a:xfrm>
            <a:off x="-952500" y="2959100"/>
            <a:ext cx="65" cy="332399"/>
          </a:xfrm>
          <a:prstGeom prst="rect">
            <a:avLst/>
          </a:prstGeom>
          <a:noFill/>
        </p:spPr>
        <p:txBody>
          <a:bodyPr wrap="none" lIns="0" tIns="0" rIns="0" bIns="0" rtlCol="0">
            <a:spAutoFit/>
          </a:bodyPr>
          <a:lstStyle/>
          <a:p>
            <a:pPr>
              <a:lnSpc>
                <a:spcPct val="120000"/>
              </a:lnSpc>
            </a:pPr>
            <a:endParaRPr lang="en-US" dirty="0">
              <a:solidFill>
                <a:schemeClr val="tx2"/>
              </a:solidFill>
            </a:endParaRPr>
          </a:p>
        </p:txBody>
      </p: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hasCustomPrompt="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dirty="0" smtClean="0"/>
              <a:t>Edit text</a:t>
            </a:r>
          </a:p>
        </p:txBody>
      </p:sp>
      <p:cxnSp>
        <p:nvCxnSpPr>
          <p:cNvPr id="6" name="Straight Connector 5"/>
          <p:cNvCxnSpPr/>
          <p:nvPr userDrawn="1"/>
        </p:nvCxnSpPr>
        <p:spPr>
          <a:xfrm>
            <a:off x="5717219" y="2769833"/>
            <a:ext cx="0" cy="288115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0185344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27" name="TextBox 26"/>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28"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grpSp>
        <p:nvGrpSpPr>
          <p:cNvPr id="2" name="Group 1"/>
          <p:cNvGrpSpPr/>
          <p:nvPr userDrawn="1"/>
        </p:nvGrpSpPr>
        <p:grpSpPr>
          <a:xfrm>
            <a:off x="0" y="0"/>
            <a:ext cx="9144000" cy="6908105"/>
            <a:chOff x="0" y="0"/>
            <a:chExt cx="9144000" cy="6908105"/>
          </a:xfrm>
        </p:grpSpPr>
        <p:grpSp>
          <p:nvGrpSpPr>
            <p:cNvPr id="30" name="Group 29"/>
            <p:cNvGrpSpPr/>
            <p:nvPr userDrawn="1"/>
          </p:nvGrpSpPr>
          <p:grpSpPr>
            <a:xfrm>
              <a:off x="0" y="0"/>
              <a:ext cx="9144000" cy="6858000"/>
              <a:chOff x="0" y="0"/>
              <a:chExt cx="9144000" cy="6858000"/>
            </a:xfrm>
            <a:solidFill>
              <a:schemeClr val="bg1">
                <a:lumMod val="95000"/>
              </a:schemeClr>
            </a:solidFill>
          </p:grpSpPr>
          <p:sp>
            <p:nvSpPr>
              <p:cNvPr id="46" name="Rectangle 45"/>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7" name="Rectangle 46"/>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8" name="Rectangle 47"/>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9" name="Rectangle 48"/>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grpSp>
        <p:cxnSp>
          <p:nvCxnSpPr>
            <p:cNvPr id="31" name="Straight Connector 30"/>
            <p:cNvCxnSpPr/>
            <p:nvPr userDrawn="1"/>
          </p:nvCxnSpPr>
          <p:spPr>
            <a:xfrm flipV="1">
              <a:off x="6858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84582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0"/>
              <a:ext cx="457200" cy="6908105"/>
              <a:chOff x="2956470" y="50104"/>
              <a:chExt cx="457200" cy="6858001"/>
            </a:xfrm>
          </p:grpSpPr>
          <p:cxnSp>
            <p:nvCxnSpPr>
              <p:cNvPr id="44" name="Straight Connector 4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userDrawn="1"/>
          </p:nvCxnSpPr>
          <p:spPr>
            <a:xfrm rot="5400000" flipV="1">
              <a:off x="4572000" y="-38862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5" name="Group 34"/>
            <p:cNvGrpSpPr/>
            <p:nvPr userDrawn="1"/>
          </p:nvGrpSpPr>
          <p:grpSpPr>
            <a:xfrm>
              <a:off x="0" y="1143000"/>
              <a:ext cx="9144000" cy="914400"/>
              <a:chOff x="0" y="1143000"/>
              <a:chExt cx="9144000" cy="914400"/>
            </a:xfrm>
          </p:grpSpPr>
          <p:cxnSp>
            <p:nvCxnSpPr>
              <p:cNvPr id="42" name="Straight Connector 41"/>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userDrawn="1"/>
          </p:nvGrpSpPr>
          <p:grpSpPr>
            <a:xfrm>
              <a:off x="0" y="2971800"/>
              <a:ext cx="9144000" cy="914400"/>
              <a:chOff x="0" y="1143000"/>
              <a:chExt cx="9144000" cy="914400"/>
            </a:xfrm>
          </p:grpSpPr>
          <p:cxnSp>
            <p:nvCxnSpPr>
              <p:cNvPr id="40" name="Straight Connector 39"/>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userDrawn="1"/>
          </p:nvGrpSpPr>
          <p:grpSpPr>
            <a:xfrm>
              <a:off x="0" y="4800602"/>
              <a:ext cx="9144000" cy="914400"/>
              <a:chOff x="0" y="1143000"/>
              <a:chExt cx="9144000" cy="914400"/>
            </a:xfrm>
          </p:grpSpPr>
          <p:cxnSp>
            <p:nvCxnSpPr>
              <p:cNvPr id="38" name="Straight Connector 37"/>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a:off x="2971800" y="0"/>
              <a:ext cx="457200" cy="6908105"/>
              <a:chOff x="2956470" y="50104"/>
              <a:chExt cx="457200" cy="6858001"/>
            </a:xfrm>
          </p:grpSpPr>
          <p:cxnSp>
            <p:nvCxnSpPr>
              <p:cNvPr id="51" name="Straight Connector 50"/>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xmlns="" val="788860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30" name="Text Placeholder 29"/>
          <p:cNvSpPr>
            <a:spLocks noGrp="1"/>
          </p:cNvSpPr>
          <p:nvPr>
            <p:ph type="body" sz="quarter" idx="11" hasCustomPrompt="1"/>
          </p:nvPr>
        </p:nvSpPr>
        <p:spPr>
          <a:xfrm>
            <a:off x="6858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22"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4" name="Text Placeholder 3"/>
          <p:cNvSpPr>
            <a:spLocks noGrp="1"/>
          </p:cNvSpPr>
          <p:nvPr>
            <p:ph type="body" sz="half" idx="29" hasCustomPrompt="1"/>
          </p:nvPr>
        </p:nvSpPr>
        <p:spPr>
          <a:xfrm>
            <a:off x="16181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5" name="Text Placeholder 29"/>
          <p:cNvSpPr>
            <a:spLocks noGrp="1"/>
          </p:cNvSpPr>
          <p:nvPr>
            <p:ph type="body" sz="quarter" idx="30" hasCustomPrompt="1"/>
          </p:nvPr>
        </p:nvSpPr>
        <p:spPr>
          <a:xfrm>
            <a:off x="6858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6" name="Text Placeholder 3"/>
          <p:cNvSpPr>
            <a:spLocks noGrp="1"/>
          </p:cNvSpPr>
          <p:nvPr>
            <p:ph type="body" sz="half" idx="31" hasCustomPrompt="1"/>
          </p:nvPr>
        </p:nvSpPr>
        <p:spPr>
          <a:xfrm>
            <a:off x="16181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7" name="Text Placeholder 29"/>
          <p:cNvSpPr>
            <a:spLocks noGrp="1"/>
          </p:cNvSpPr>
          <p:nvPr>
            <p:ph type="body" sz="quarter" idx="32" hasCustomPrompt="1"/>
          </p:nvPr>
        </p:nvSpPr>
        <p:spPr>
          <a:xfrm>
            <a:off x="6858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8" name="Text Placeholder 3"/>
          <p:cNvSpPr>
            <a:spLocks noGrp="1"/>
          </p:cNvSpPr>
          <p:nvPr>
            <p:ph type="body" sz="half" idx="33" hasCustomPrompt="1"/>
          </p:nvPr>
        </p:nvSpPr>
        <p:spPr>
          <a:xfrm>
            <a:off x="57329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9" name="Text Placeholder 29"/>
          <p:cNvSpPr>
            <a:spLocks noGrp="1"/>
          </p:cNvSpPr>
          <p:nvPr>
            <p:ph type="body" sz="quarter" idx="34" hasCustomPrompt="1"/>
          </p:nvPr>
        </p:nvSpPr>
        <p:spPr>
          <a:xfrm>
            <a:off x="48006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0" name="Text Placeholder 3"/>
          <p:cNvSpPr>
            <a:spLocks noGrp="1"/>
          </p:cNvSpPr>
          <p:nvPr>
            <p:ph type="body" sz="half" idx="35" hasCustomPrompt="1"/>
          </p:nvPr>
        </p:nvSpPr>
        <p:spPr>
          <a:xfrm>
            <a:off x="57329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1" name="Text Placeholder 29"/>
          <p:cNvSpPr>
            <a:spLocks noGrp="1"/>
          </p:cNvSpPr>
          <p:nvPr>
            <p:ph type="body" sz="quarter" idx="36" hasCustomPrompt="1"/>
          </p:nvPr>
        </p:nvSpPr>
        <p:spPr>
          <a:xfrm>
            <a:off x="48006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2" name="Text Placeholder 3"/>
          <p:cNvSpPr>
            <a:spLocks noGrp="1"/>
          </p:cNvSpPr>
          <p:nvPr>
            <p:ph type="body" sz="half" idx="37" hasCustomPrompt="1"/>
          </p:nvPr>
        </p:nvSpPr>
        <p:spPr>
          <a:xfrm>
            <a:off x="57329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3" name="Text Placeholder 29"/>
          <p:cNvSpPr>
            <a:spLocks noGrp="1"/>
          </p:cNvSpPr>
          <p:nvPr>
            <p:ph type="body" sz="quarter" idx="38" hasCustomPrompt="1"/>
          </p:nvPr>
        </p:nvSpPr>
        <p:spPr>
          <a:xfrm>
            <a:off x="48006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Tree>
    <p:extLst>
      <p:ext uri="{BB962C8B-B14F-4D97-AF65-F5344CB8AC3E}">
        <p14:creationId xmlns:p14="http://schemas.microsoft.com/office/powerpoint/2010/main" xmlns="" val="3850515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xmlns="" val="13285337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7" name="TextBox 36"/>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1"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xmlns="" val="3256096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1" name="TextBox 40"/>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xmlns="" val="27517541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4" name="TextBox 43"/>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5"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xmlns="" val="15028760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xmlns="" val="18696783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hart Placeholder 3"/>
          <p:cNvSpPr>
            <a:spLocks noGrp="1"/>
          </p:cNvSpPr>
          <p:nvPr userDrawn="1">
            <p:ph type="chart" sz="quarter" idx="29" hasCustomPrompt="1"/>
          </p:nvPr>
        </p:nvSpPr>
        <p:spPr>
          <a:xfrm>
            <a:off x="685800" y="2057400"/>
            <a:ext cx="7772400" cy="4000500"/>
          </a:xfrm>
        </p:spPr>
        <p:txBody>
          <a:bodyPr/>
          <a:lstStyle>
            <a:lvl1pPr algn="ctr">
              <a:defRPr>
                <a:solidFill>
                  <a:schemeClr val="tx2"/>
                </a:solidFill>
              </a:defRPr>
            </a:lvl1pPr>
          </a:lstStyle>
          <a:p>
            <a:r>
              <a:rPr lang="en-US" dirty="0" smtClean="0"/>
              <a:t>Click to insert chart from template</a:t>
            </a:r>
            <a:endParaRPr lang="en-US" dirty="0"/>
          </a:p>
        </p:txBody>
      </p:sp>
    </p:spTree>
    <p:extLst>
      <p:ext uri="{BB962C8B-B14F-4D97-AF65-F5344CB8AC3E}">
        <p14:creationId xmlns:p14="http://schemas.microsoft.com/office/powerpoint/2010/main" xmlns="" val="13343015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xmlns="" val="29028204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142999"/>
            <a:ext cx="7772400" cy="914402"/>
          </a:xfrm>
          <a:prstGeom prst="rect">
            <a:avLst/>
          </a:prstGeom>
        </p:spPr>
        <p:txBody>
          <a:bodyPr vert="horz" lIns="0" tIns="0" rIns="0" bIns="0" rtlCol="0" anchor="t">
            <a:noAutofit/>
          </a:bodyPr>
          <a:lstStyle/>
          <a:p>
            <a:r>
              <a:rPr lang="en-US" dirty="0" smtClean="0"/>
              <a:t>click to edit</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685800" y="2971801"/>
            <a:ext cx="7772400" cy="2743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extLst>
      <p:ext uri="{BB962C8B-B14F-4D97-AF65-F5344CB8AC3E}">
        <p14:creationId xmlns:p14="http://schemas.microsoft.com/office/powerpoint/2010/main" xmlns="" val="377729712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 id="2147483652" r:id="rId4"/>
    <p:sldLayoutId id="2147483654" r:id="rId5"/>
    <p:sldLayoutId id="2147483651" r:id="rId6"/>
    <p:sldLayoutId id="2147483659" r:id="rId7"/>
    <p:sldLayoutId id="2147483660" r:id="rId8"/>
    <p:sldLayoutId id="2147483661" r:id="rId9"/>
    <p:sldLayoutId id="2147483662" r:id="rId10"/>
    <p:sldLayoutId id="2147483663" r:id="rId11"/>
    <p:sldLayoutId id="2147483664" r:id="rId12"/>
    <p:sldLayoutId id="2147483656" r:id="rId13"/>
  </p:sldLayoutIdLst>
  <p:timing>
    <p:tnLst>
      <p:par>
        <p:cTn id="1" dur="indefinite" restart="never" nodeType="tmRoot"/>
      </p:par>
    </p:tnLst>
  </p:timing>
  <p:txStyles>
    <p:titleStyle>
      <a:lvl1pPr algn="l" defTabSz="914400" rtl="0" eaLnBrk="1" latinLnBrk="0" hangingPunct="1">
        <a:lnSpc>
          <a:spcPct val="85000"/>
        </a:lnSpc>
        <a:spcBef>
          <a:spcPct val="0"/>
        </a:spcBef>
        <a:buNone/>
        <a:defRPr sz="3650" kern="1200">
          <a:solidFill>
            <a:schemeClr val="tx2"/>
          </a:solidFill>
          <a:latin typeface="+mj-lt"/>
          <a:ea typeface="+mj-ea"/>
          <a:cs typeface="+mj-cs"/>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600" b="0" i="0" kern="1200">
          <a:solidFill>
            <a:schemeClr val="accent4"/>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resonate.duarte.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slidedocs.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Exemple de page de couverture de slidedoc</a:t>
            </a:r>
            <a:endParaRPr lang="en-US" dirty="0"/>
          </a:p>
        </p:txBody>
      </p:sp>
      <p:sp>
        <p:nvSpPr>
          <p:cNvPr id="9" name="Text Placeholder 8"/>
          <p:cNvSpPr>
            <a:spLocks noGrp="1"/>
          </p:cNvSpPr>
          <p:nvPr>
            <p:ph type="body" sz="quarter" idx="14"/>
          </p:nvPr>
        </p:nvSpPr>
        <p:spPr/>
        <p:txBody>
          <a:bodyPr/>
          <a:lstStyle/>
          <a:p>
            <a:r>
              <a:rPr lang="en-US" smtClean="0"/>
              <a:t>Nom de l’Auteur</a:t>
            </a:r>
            <a:endParaRPr lang="en-US" dirty="0" smtClean="0"/>
          </a:p>
          <a:p>
            <a:pPr lvl="1"/>
            <a:r>
              <a:rPr lang="en-US" smtClean="0"/>
              <a:t>Mettez le titre</a:t>
            </a:r>
            <a:endParaRPr lang="en-US" dirty="0" smtClean="0"/>
          </a:p>
          <a:p>
            <a:pPr lvl="1"/>
            <a:r>
              <a:rPr lang="en-US" smtClean="0"/>
              <a:t>Au-dessus de l’information de contact</a:t>
            </a:r>
            <a:endParaRPr lang="en-US" dirty="0"/>
          </a:p>
        </p:txBody>
      </p:sp>
    </p:spTree>
    <p:extLst>
      <p:ext uri="{BB962C8B-B14F-4D97-AF65-F5344CB8AC3E}">
        <p14:creationId xmlns:p14="http://schemas.microsoft.com/office/powerpoint/2010/main" xmlns="" val="1650756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format trois colonnes</a:t>
            </a:r>
            <a:endParaRPr lang="en-US" dirty="0"/>
          </a:p>
        </p:txBody>
      </p:sp>
      <p:sp>
        <p:nvSpPr>
          <p:cNvPr id="10" name="Content Placeholder 9"/>
          <p:cNvSpPr>
            <a:spLocks noGrp="1"/>
          </p:cNvSpPr>
          <p:nvPr>
            <p:ph sz="quarter" idx="15"/>
          </p:nvPr>
        </p:nvSpPr>
        <p:spPr/>
        <p:txBody>
          <a:bodyPr/>
          <a:lstStyle/>
          <a:p>
            <a:r>
              <a:rPr lang="en-US" smtClean="0"/>
              <a:t>Ce caractère bleu clair 16 points est le défaut</a:t>
            </a:r>
          </a:p>
          <a:p>
            <a:pPr lvl="1"/>
            <a:r>
              <a:rPr lang="en-US" smtClean="0"/>
              <a:t>Si vous vous mettez dans ce bloc et tapez Tab une fois vous avez ce gris taille 14</a:t>
            </a:r>
            <a:endParaRPr lang="en-US" dirty="0" smtClean="0"/>
          </a:p>
          <a:p>
            <a:pPr lvl="2"/>
            <a:r>
              <a:rPr lang="en-US" smtClean="0"/>
              <a:t>Une Tab de plus et le texte passe en taille 14</a:t>
            </a:r>
          </a:p>
          <a:p>
            <a:pPr lvl="3"/>
            <a:r>
              <a:rPr lang="en-US" smtClean="0"/>
              <a:t>Encore une Tab et vous avez le premier niveau de liste en 11</a:t>
            </a:r>
            <a:endParaRPr lang="en-US" dirty="0" smtClean="0"/>
          </a:p>
          <a:p>
            <a:pPr lvl="4"/>
            <a:r>
              <a:rPr lang="en-US" smtClean="0"/>
              <a:t>Le second niveau de liste est également en taille 11</a:t>
            </a:r>
            <a:endParaRPr lang="en-US" dirty="0" smtClean="0"/>
          </a:p>
          <a:p>
            <a:pPr lvl="4"/>
            <a:endParaRPr lang="en-US" dirty="0"/>
          </a:p>
        </p:txBody>
      </p:sp>
      <p:sp>
        <p:nvSpPr>
          <p:cNvPr id="11" name="Content Placeholder 10"/>
          <p:cNvSpPr>
            <a:spLocks noGrp="1"/>
          </p:cNvSpPr>
          <p:nvPr>
            <p:ph sz="quarter" idx="16"/>
          </p:nvPr>
        </p:nvSpPr>
        <p:spPr/>
        <p:txBody>
          <a:bodyPr/>
          <a:lstStyle/>
          <a:p>
            <a:pPr lvl="2"/>
            <a:r>
              <a:rPr lang="en-US" smtClean="0"/>
              <a:t>Remarquez que l’identifiant de section en bas de page est passé à droite et a changé à la section deux. C’est juste un graphique placé sur chaque diapo. Quand vous voulez signifier que le lecteur est dans une nouvelle section du slidedoc, glissez le graphique bleu et le titre de section vers le prochain segment. Ce graphe doit être placé sur chaque diapo comme outil de navigation, ou enlevé partout.</a:t>
            </a:r>
          </a:p>
        </p:txBody>
      </p:sp>
      <p:sp>
        <p:nvSpPr>
          <p:cNvPr id="12" name="Content Placeholder 11"/>
          <p:cNvSpPr>
            <a:spLocks noGrp="1"/>
          </p:cNvSpPr>
          <p:nvPr>
            <p:ph sz="quarter" idx="17"/>
          </p:nvPr>
        </p:nvSpPr>
        <p:spPr/>
        <p:txBody>
          <a:bodyPr/>
          <a:lstStyle/>
          <a:p>
            <a:pPr lvl="2">
              <a:buNone/>
            </a:pPr>
            <a:r>
              <a:rPr lang="en-US" smtClean="0"/>
              <a:t>Sous l’identifiant de section se trouve un petit champ de texte très discret, dans lequel vous pouvez mettre une référence ou citer la source. Vous pouvez avoir un lien internet vers la source, ou simplement citer votre source.</a:t>
            </a:r>
          </a:p>
        </p:txBody>
      </p:sp>
      <p:sp>
        <p:nvSpPr>
          <p:cNvPr id="24" name="Text Placeholder 23"/>
          <p:cNvSpPr>
            <a:spLocks noGrp="1"/>
          </p:cNvSpPr>
          <p:nvPr>
            <p:ph type="body" idx="28"/>
          </p:nvPr>
        </p:nvSpPr>
        <p:spPr/>
        <p:txBody>
          <a:bodyPr/>
          <a:lstStyle/>
          <a:p>
            <a:r>
              <a:rPr lang="en-US" dirty="0"/>
              <a:t>structure</a:t>
            </a:r>
          </a:p>
        </p:txBody>
      </p:sp>
      <p:sp>
        <p:nvSpPr>
          <p:cNvPr id="60" name="Text Placeholder 59"/>
          <p:cNvSpPr>
            <a:spLocks noGrp="1"/>
          </p:cNvSpPr>
          <p:nvPr>
            <p:ph type="body" sz="quarter" idx="14"/>
          </p:nvPr>
        </p:nvSpPr>
        <p:spPr/>
        <p:txBody>
          <a:bodyPr/>
          <a:lstStyle/>
          <a:p>
            <a:endParaRPr lang="en-US"/>
          </a:p>
        </p:txBody>
      </p:sp>
      <p:sp>
        <p:nvSpPr>
          <p:cNvPr id="31"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31"/>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33"/>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34"/>
          <p:cNvSpPr>
            <a:spLocks noChangeArrowheads="1"/>
          </p:cNvSpPr>
          <p:nvPr/>
        </p:nvSpPr>
        <p:spPr bwMode="auto">
          <a:xfrm>
            <a:off x="722919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6" name="Group 35"/>
          <p:cNvGrpSpPr/>
          <p:nvPr/>
        </p:nvGrpSpPr>
        <p:grpSpPr>
          <a:xfrm>
            <a:off x="1994478" y="6165890"/>
            <a:ext cx="1229008" cy="119062"/>
            <a:chOff x="685800" y="6165890"/>
            <a:chExt cx="1229008" cy="119062"/>
          </a:xfrm>
        </p:grpSpPr>
        <p:sp>
          <p:nvSpPr>
            <p:cNvPr id="37" name="Rectangle 9"/>
            <p:cNvSpPr>
              <a:spLocks noChangeArrowheads="1"/>
            </p:cNvSpPr>
            <p:nvPr/>
          </p:nvSpPr>
          <p:spPr bwMode="auto">
            <a:xfrm>
              <a:off x="685800" y="6218276"/>
              <a:ext cx="1229008" cy="666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9" name="TextBox 38"/>
          <p:cNvSpPr txBox="1"/>
          <p:nvPr/>
        </p:nvSpPr>
        <p:spPr>
          <a:xfrm>
            <a:off x="1994478" y="6287390"/>
            <a:ext cx="1229008" cy="200055"/>
          </a:xfrm>
          <a:prstGeom prst="rect">
            <a:avLst/>
          </a:prstGeom>
          <a:noFill/>
        </p:spPr>
        <p:txBody>
          <a:bodyPr wrap="square" lIns="0" tIns="0" rIns="0" bIns="0" rtlCol="0">
            <a:spAutoFit/>
          </a:bodyPr>
          <a:lstStyle/>
          <a:p>
            <a:r>
              <a:rPr lang="en-US" sz="1300" dirty="0" smtClean="0">
                <a:solidFill>
                  <a:schemeClr val="accent1"/>
                </a:solidFill>
                <a:latin typeface="Franklin Gothic Demi Cond" panose="020B0706030402020204" pitchFamily="34" charset="0"/>
              </a:rPr>
              <a:t>section 02</a:t>
            </a:r>
            <a:endParaRPr lang="en-US" sz="1300" dirty="0">
              <a:solidFill>
                <a:schemeClr val="accent1"/>
              </a:solidFill>
              <a:latin typeface="Franklin Gothic Demi Cond" panose="020B0706030402020204" pitchFamily="34" charset="0"/>
            </a:endParaRPr>
          </a:p>
        </p:txBody>
      </p:sp>
      <p:sp>
        <p:nvSpPr>
          <p:cNvPr id="40" name="Rectangle 39"/>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291753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tableau</a:t>
            </a:r>
            <a:endParaRPr lang="en-US" dirty="0"/>
          </a:p>
        </p:txBody>
      </p:sp>
      <p:sp>
        <p:nvSpPr>
          <p:cNvPr id="15" name="Text Placeholder 14"/>
          <p:cNvSpPr>
            <a:spLocks noGrp="1"/>
          </p:cNvSpPr>
          <p:nvPr>
            <p:ph type="body" sz="quarter" idx="14"/>
          </p:nvPr>
        </p:nvSpPr>
        <p:spPr>
          <a:xfrm>
            <a:off x="685800" y="6577902"/>
            <a:ext cx="5029200" cy="134396"/>
          </a:xfrm>
        </p:spPr>
        <p:txBody>
          <a:bodyPr/>
          <a:lstStyle/>
          <a:p>
            <a:r>
              <a:rPr lang="en-US" dirty="0" smtClean="0"/>
              <a:t>Source: </a:t>
            </a:r>
            <a:r>
              <a:rPr lang="en-US" dirty="0"/>
              <a:t>P</a:t>
            </a:r>
            <a:r>
              <a:rPr lang="en-US" dirty="0" smtClean="0"/>
              <a:t>laceholder example</a:t>
            </a:r>
          </a:p>
        </p:txBody>
      </p:sp>
      <p:sp>
        <p:nvSpPr>
          <p:cNvPr id="23" name="Text Placeholder 22"/>
          <p:cNvSpPr>
            <a:spLocks noGrp="1"/>
          </p:cNvSpPr>
          <p:nvPr>
            <p:ph type="body" idx="28"/>
          </p:nvPr>
        </p:nvSpPr>
        <p:spPr/>
        <p:txBody>
          <a:bodyPr/>
          <a:lstStyle/>
          <a:p>
            <a:r>
              <a:rPr lang="en-US" smtClean="0"/>
              <a:t>afficher des données</a:t>
            </a:r>
            <a:endParaRPr lang="en-US" dirty="0"/>
          </a:p>
        </p:txBody>
      </p:sp>
      <p:graphicFrame>
        <p:nvGraphicFramePr>
          <p:cNvPr id="28" name="Table 27"/>
          <p:cNvGraphicFramePr>
            <a:graphicFrameLocks noGrp="1"/>
          </p:cNvGraphicFramePr>
          <p:nvPr>
            <p:extLst>
              <p:ext uri="{D42A27DB-BD31-4B8C-83A1-F6EECF244321}">
                <p14:modId xmlns:p14="http://schemas.microsoft.com/office/powerpoint/2010/main" xmlns="" val="273344433"/>
              </p:ext>
            </p:extLst>
          </p:nvPr>
        </p:nvGraphicFramePr>
        <p:xfrm>
          <a:off x="685799" y="2057396"/>
          <a:ext cx="7772400" cy="4000503"/>
        </p:xfrm>
        <a:graphic>
          <a:graphicData uri="http://schemas.openxmlformats.org/drawingml/2006/table">
            <a:tbl>
              <a:tblPr>
                <a:tableStyleId>{68D230F3-CF80-4859-8CE7-A43EE81993B5}</a:tableStyleId>
              </a:tblPr>
              <a:tblGrid>
                <a:gridCol w="2590800"/>
                <a:gridCol w="2590800"/>
                <a:gridCol w="2590800"/>
              </a:tblGrid>
              <a:tr h="488611">
                <a:tc>
                  <a:txBody>
                    <a:bodyPr/>
                    <a:lstStyle/>
                    <a:p>
                      <a:r>
                        <a:rPr lang="en-US" sz="1600" b="0" smtClean="0">
                          <a:solidFill>
                            <a:schemeClr val="tx2"/>
                          </a:solidFill>
                          <a:latin typeface="Franklin Gothic Demi Cond" panose="020B0706030402020204" pitchFamily="34" charset="0"/>
                        </a:rPr>
                        <a:t>titre de série</a:t>
                      </a:r>
                      <a:endParaRPr lang="en-US" sz="1600" b="0" dirty="0">
                        <a:solidFill>
                          <a:schemeClr val="tx2"/>
                        </a:solidFill>
                        <a:latin typeface="Franklin Gothic Demi Cond" panose="020B0706030402020204" pitchFamily="34" charset="0"/>
                      </a:endParaRPr>
                    </a:p>
                  </a:txBody>
                  <a:tcPr marR="182880" marT="73152" marB="73152">
                    <a:lnL>
                      <a:noFill/>
                    </a:lnL>
                    <a:lnR>
                      <a:noFill/>
                    </a:lnR>
                    <a:lnT w="762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mtClean="0">
                          <a:solidFill>
                            <a:schemeClr val="tx2"/>
                          </a:solidFill>
                          <a:latin typeface="Franklin Gothic Demi Cond" panose="020B0706030402020204" pitchFamily="34" charset="0"/>
                        </a:rPr>
                        <a:t>titre de série</a:t>
                      </a:r>
                    </a:p>
                  </a:txBody>
                  <a:tcPr marR="182880" marT="73152" marB="73152">
                    <a:lnL>
                      <a:noFill/>
                    </a:lnL>
                    <a:lnR>
                      <a:noFill/>
                    </a:lnR>
                    <a:lnT w="762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pattFill prst="dkUpDiag">
                      <a:fgClr>
                        <a:schemeClr val="tx2">
                          <a:lumMod val="20000"/>
                          <a:lumOff val="80000"/>
                        </a:schemeClr>
                      </a:fgClr>
                      <a:bgClr>
                        <a:schemeClr val="tx2">
                          <a:lumMod val="40000"/>
                          <a:lumOff val="60000"/>
                        </a:schemeClr>
                      </a:bgClr>
                    </a:patt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mtClean="0">
                          <a:solidFill>
                            <a:schemeClr val="tx2"/>
                          </a:solidFill>
                          <a:latin typeface="Franklin Gothic Demi Cond" panose="020B0706030402020204" pitchFamily="34" charset="0"/>
                        </a:rPr>
                        <a:t>titre de série</a:t>
                      </a:r>
                    </a:p>
                  </a:txBody>
                  <a:tcPr marR="182880" marT="73152" marB="73152">
                    <a:lnL>
                      <a:noFill/>
                    </a:lnL>
                    <a:lnR>
                      <a:noFill/>
                    </a:lnR>
                    <a:lnT w="762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877973">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T w="381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smtClean="0">
                        <a:solidFill>
                          <a:schemeClr val="tx2"/>
                        </a:solidFill>
                        <a:latin typeface="Franklin Gothic Book" panose="020B0503020102020204" pitchFamily="34" charset="0"/>
                      </a:endParaRPr>
                    </a:p>
                  </a:txBody>
                  <a:tcPr marR="182880" marT="182880" marB="182880">
                    <a:lnT w="381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pattFill prst="dkUpDiag">
                      <a:fgClr>
                        <a:schemeClr val="tx2">
                          <a:lumMod val="20000"/>
                          <a:lumOff val="80000"/>
                        </a:schemeClr>
                      </a:fgClr>
                      <a:bgClr>
                        <a:schemeClr val="bg1"/>
                      </a:bgClr>
                    </a:pattFill>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smtClean="0">
                        <a:solidFill>
                          <a:schemeClr val="tx2"/>
                        </a:solidFill>
                        <a:latin typeface="Franklin Gothic Book" panose="020B0503020102020204" pitchFamily="34" charset="0"/>
                      </a:endParaRPr>
                    </a:p>
                  </a:txBody>
                  <a:tcPr marR="182880" marT="182880" marB="182880">
                    <a:lnT w="381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877973">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pattFill prst="dkUpDiag">
                      <a:fgClr>
                        <a:schemeClr val="tx2">
                          <a:lumMod val="20000"/>
                          <a:lumOff val="80000"/>
                        </a:schemeClr>
                      </a:fgClr>
                      <a:bgClr>
                        <a:schemeClr val="bg1"/>
                      </a:bgClr>
                    </a:pattFill>
                  </a:tcPr>
                </a:tc>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877973">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pattFill prst="dkUpDiag">
                      <a:fgClr>
                        <a:schemeClr val="tx2">
                          <a:lumMod val="20000"/>
                          <a:lumOff val="80000"/>
                        </a:schemeClr>
                      </a:fgClr>
                      <a:bgClr>
                        <a:schemeClr val="bg1"/>
                      </a:bgClr>
                    </a:pattFill>
                  </a:tcPr>
                </a:tc>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877973">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pattFill prst="dkUpDiag">
                      <a:fgClr>
                        <a:schemeClr val="tx2">
                          <a:lumMod val="20000"/>
                          <a:lumOff val="80000"/>
                        </a:schemeClr>
                      </a:fgClr>
                      <a:bgClr>
                        <a:schemeClr val="bg1"/>
                      </a:bgClr>
                    </a:pattFill>
                  </a:tcPr>
                </a:tc>
                <a:tc>
                  <a:txBody>
                    <a:bodyPr/>
                    <a:lstStyle/>
                    <a:p>
                      <a:pPr>
                        <a:lnSpc>
                          <a:spcPct val="100000"/>
                        </a:lnSpc>
                        <a:spcAft>
                          <a:spcPts val="600"/>
                        </a:spcAft>
                      </a:pPr>
                      <a:r>
                        <a:rPr lang="en-US" sz="1100" smtClean="0">
                          <a:solidFill>
                            <a:schemeClr val="tx2"/>
                          </a:solidFill>
                          <a:latin typeface="Franklin Gothic Book" panose="020B0503020102020204" pitchFamily="34" charset="0"/>
                        </a:rPr>
                        <a:t>Ceci est un bloc</a:t>
                      </a:r>
                      <a:r>
                        <a:rPr lang="en-US" sz="1100" baseline="0" smtClean="0">
                          <a:solidFill>
                            <a:schemeClr val="tx2"/>
                          </a:solidFill>
                          <a:latin typeface="Franklin Gothic Book" panose="020B0503020102020204" pitchFamily="34" charset="0"/>
                        </a:rPr>
                        <a:t> de texte dans lequel vous pouvez vous déplacer et ajouter votre texte</a:t>
                      </a:r>
                      <a:endParaRPr lang="en-US" sz="1100" dirty="0">
                        <a:solidFill>
                          <a:schemeClr val="tx2"/>
                        </a:solidFill>
                        <a:latin typeface="Franklin Gothic Book" panose="020B0503020102020204" pitchFamily="34" charset="0"/>
                      </a:endParaRPr>
                    </a:p>
                  </a:txBody>
                  <a:tcPr marR="182880" marT="182880" marB="182880">
                    <a:lnL>
                      <a:noFill/>
                    </a:lnL>
                    <a:lnR>
                      <a:noFill/>
                    </a:lnR>
                    <a:lnT w="127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9"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30"/>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31"/>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p:cNvSpPr>
            <a:spLocks noChangeArrowheads="1"/>
          </p:cNvSpPr>
          <p:nvPr/>
        </p:nvSpPr>
        <p:spPr bwMode="auto">
          <a:xfrm>
            <a:off x="722919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Rectangle 37"/>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9" name="Group 38"/>
          <p:cNvGrpSpPr/>
          <p:nvPr/>
        </p:nvGrpSpPr>
        <p:grpSpPr>
          <a:xfrm>
            <a:off x="3303156" y="6165890"/>
            <a:ext cx="1229008" cy="119062"/>
            <a:chOff x="685800" y="6165890"/>
            <a:chExt cx="1229008" cy="119062"/>
          </a:xfrm>
        </p:grpSpPr>
        <p:sp>
          <p:nvSpPr>
            <p:cNvPr id="40" name="Rectangle 9"/>
            <p:cNvSpPr>
              <a:spLocks noChangeArrowheads="1"/>
            </p:cNvSpPr>
            <p:nvPr/>
          </p:nvSpPr>
          <p:spPr bwMode="auto">
            <a:xfrm>
              <a:off x="685800" y="6218276"/>
              <a:ext cx="1229008" cy="666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2" name="TextBox 41"/>
          <p:cNvSpPr txBox="1"/>
          <p:nvPr/>
        </p:nvSpPr>
        <p:spPr>
          <a:xfrm>
            <a:off x="3303156" y="6287390"/>
            <a:ext cx="1229008" cy="200055"/>
          </a:xfrm>
          <a:prstGeom prst="rect">
            <a:avLst/>
          </a:prstGeom>
          <a:noFill/>
        </p:spPr>
        <p:txBody>
          <a:bodyPr wrap="square" lIns="0" tIns="0" rIns="0" bIns="0" rtlCol="0">
            <a:spAutoFit/>
          </a:bodyPr>
          <a:lstStyle/>
          <a:p>
            <a:r>
              <a:rPr lang="en-US" sz="1300" dirty="0" smtClean="0">
                <a:solidFill>
                  <a:schemeClr val="accent1"/>
                </a:solidFill>
                <a:latin typeface="Franklin Gothic Demi Cond" panose="020B0706030402020204" pitchFamily="34" charset="0"/>
              </a:rPr>
              <a:t>section 03</a:t>
            </a:r>
            <a:endParaRPr lang="en-US" sz="13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3431987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graphique en colonnes</a:t>
            </a:r>
            <a:br>
              <a:rPr lang="en-US" smtClean="0"/>
            </a:br>
            <a:r>
              <a:rPr lang="en-US" smtClean="0"/>
              <a:t>(multi-categories)</a:t>
            </a:r>
            <a:endParaRPr lang="en-US" dirty="0"/>
          </a:p>
        </p:txBody>
      </p:sp>
      <p:sp>
        <p:nvSpPr>
          <p:cNvPr id="7" name="Text Placeholder 6"/>
          <p:cNvSpPr>
            <a:spLocks noGrp="1"/>
          </p:cNvSpPr>
          <p:nvPr>
            <p:ph type="body" sz="quarter" idx="14"/>
          </p:nvPr>
        </p:nvSpPr>
        <p:spPr/>
        <p:txBody>
          <a:bodyPr/>
          <a:lstStyle/>
          <a:p>
            <a:r>
              <a:rPr lang="en-US" smtClean="0"/>
              <a:t>Source: Placeholder example</a:t>
            </a:r>
            <a:endParaRPr lang="en-US" dirty="0"/>
          </a:p>
        </p:txBody>
      </p:sp>
      <p:sp>
        <p:nvSpPr>
          <p:cNvPr id="13" name="Text Placeholder 12"/>
          <p:cNvSpPr>
            <a:spLocks noGrp="1"/>
          </p:cNvSpPr>
          <p:nvPr>
            <p:ph type="body" idx="28"/>
          </p:nvPr>
        </p:nvSpPr>
        <p:spPr/>
        <p:txBody>
          <a:bodyPr/>
          <a:lstStyle/>
          <a:p>
            <a:r>
              <a:rPr lang="en-US" smtClean="0"/>
              <a:t>afficher des données</a:t>
            </a:r>
            <a:endParaRPr lang="en-US" dirty="0"/>
          </a:p>
        </p:txBody>
      </p:sp>
      <p:graphicFrame>
        <p:nvGraphicFramePr>
          <p:cNvPr id="9" name="Chart Placeholder 8"/>
          <p:cNvGraphicFramePr>
            <a:graphicFrameLocks noGrp="1"/>
          </p:cNvGraphicFramePr>
          <p:nvPr>
            <p:ph type="chart" sz="quarter" idx="29"/>
            <p:extLst>
              <p:ext uri="{D42A27DB-BD31-4B8C-83A1-F6EECF244321}">
                <p14:modId xmlns:p14="http://schemas.microsoft.com/office/powerpoint/2010/main" xmlns="" val="2166053978"/>
              </p:ext>
            </p:extLst>
          </p:nvPr>
        </p:nvGraphicFramePr>
        <p:xfrm>
          <a:off x="685800" y="2057400"/>
          <a:ext cx="7772400" cy="4000500"/>
        </p:xfrm>
        <a:graphic>
          <a:graphicData uri="http://schemas.openxmlformats.org/drawingml/2006/chart">
            <c:chart xmlns:c="http://schemas.openxmlformats.org/drawingml/2006/chart" xmlns:r="http://schemas.openxmlformats.org/officeDocument/2006/relationships" r:id="rId2"/>
          </a:graphicData>
        </a:graphic>
      </p:graphicFrame>
      <p:sp>
        <p:nvSpPr>
          <p:cNvPr id="31" name="Rectangle 30"/>
          <p:cNvSpPr/>
          <p:nvPr/>
        </p:nvSpPr>
        <p:spPr>
          <a:xfrm>
            <a:off x="6778558" y="2227369"/>
            <a:ext cx="1562928" cy="677108"/>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Exemple de légende</a:t>
            </a:r>
            <a:endParaRPr lang="en-US" sz="14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1701071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graphique en colonnes (une catégorie)</a:t>
            </a:r>
            <a:endParaRPr lang="en-US" dirty="0"/>
          </a:p>
        </p:txBody>
      </p:sp>
      <p:sp>
        <p:nvSpPr>
          <p:cNvPr id="8" name="Text Placeholder 7"/>
          <p:cNvSpPr>
            <a:spLocks noGrp="1"/>
          </p:cNvSpPr>
          <p:nvPr>
            <p:ph type="body" sz="quarter" idx="14"/>
          </p:nvPr>
        </p:nvSpPr>
        <p:spPr/>
        <p:txBody>
          <a:bodyPr/>
          <a:lstStyle/>
          <a:p>
            <a:r>
              <a:rPr lang="en-US" smtClean="0"/>
              <a:t>Source: Placeholder example</a:t>
            </a:r>
            <a:endParaRPr lang="en-US" dirty="0"/>
          </a:p>
        </p:txBody>
      </p:sp>
      <p:sp>
        <p:nvSpPr>
          <p:cNvPr id="4" name="Text Placeholder 3"/>
          <p:cNvSpPr>
            <a:spLocks noGrp="1"/>
          </p:cNvSpPr>
          <p:nvPr>
            <p:ph type="body" idx="28"/>
          </p:nvPr>
        </p:nvSpPr>
        <p:spPr/>
        <p:txBody>
          <a:bodyPr/>
          <a:lstStyle/>
          <a:p>
            <a:r>
              <a:rPr lang="en-US" smtClean="0"/>
              <a:t>affichage de données</a:t>
            </a:r>
            <a:endParaRPr lang="en-US" smtClean="0"/>
          </a:p>
          <a:p>
            <a:endParaRPr lang="en-US" dirty="0"/>
          </a:p>
        </p:txBody>
      </p:sp>
      <p:graphicFrame>
        <p:nvGraphicFramePr>
          <p:cNvPr id="9" name="Chart Placeholder 8"/>
          <p:cNvGraphicFramePr>
            <a:graphicFrameLocks noGrp="1"/>
          </p:cNvGraphicFramePr>
          <p:nvPr>
            <p:ph type="chart" sz="quarter" idx="29"/>
            <p:extLst>
              <p:ext uri="{D42A27DB-BD31-4B8C-83A1-F6EECF244321}">
                <p14:modId xmlns:p14="http://schemas.microsoft.com/office/powerpoint/2010/main" xmlns="" val="2703341096"/>
              </p:ext>
            </p:extLst>
          </p:nvPr>
        </p:nvGraphicFramePr>
        <p:xfrm>
          <a:off x="685800" y="2057400"/>
          <a:ext cx="7772400" cy="4000500"/>
        </p:xfrm>
        <a:graphic>
          <a:graphicData uri="http://schemas.openxmlformats.org/drawingml/2006/chart">
            <c:chart xmlns:c="http://schemas.openxmlformats.org/drawingml/2006/chart" xmlns:r="http://schemas.openxmlformats.org/officeDocument/2006/relationships" r:id="rId2"/>
          </a:graphicData>
        </a:graphic>
      </p:graphicFrame>
      <p:sp>
        <p:nvSpPr>
          <p:cNvPr id="31" name="Rectangle 30"/>
          <p:cNvSpPr/>
          <p:nvPr/>
        </p:nvSpPr>
        <p:spPr>
          <a:xfrm>
            <a:off x="6778558" y="2227369"/>
            <a:ext cx="1562928" cy="677108"/>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Exemple de Légende</a:t>
            </a:r>
            <a:endParaRPr lang="en-US" sz="14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4105858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a:t>
            </a:r>
            <a:r>
              <a:rPr lang="en-US" smtClean="0"/>
              <a:t>raphique en colonnes empilées</a:t>
            </a:r>
            <a:endParaRPr lang="en-US" dirty="0"/>
          </a:p>
        </p:txBody>
      </p:sp>
      <p:sp>
        <p:nvSpPr>
          <p:cNvPr id="12" name="Text Placeholder 11"/>
          <p:cNvSpPr>
            <a:spLocks noGrp="1"/>
          </p:cNvSpPr>
          <p:nvPr>
            <p:ph type="body" sz="quarter" idx="14"/>
          </p:nvPr>
        </p:nvSpPr>
        <p:spPr/>
        <p:txBody>
          <a:bodyPr/>
          <a:lstStyle/>
          <a:p>
            <a:r>
              <a:rPr lang="en-US" smtClean="0"/>
              <a:t>Source: Placeholder example</a:t>
            </a:r>
            <a:endParaRPr lang="en-US" dirty="0"/>
          </a:p>
        </p:txBody>
      </p:sp>
      <p:sp>
        <p:nvSpPr>
          <p:cNvPr id="4" name="Text Placeholder 3"/>
          <p:cNvSpPr>
            <a:spLocks noGrp="1"/>
          </p:cNvSpPr>
          <p:nvPr>
            <p:ph type="body" idx="28"/>
          </p:nvPr>
        </p:nvSpPr>
        <p:spPr/>
        <p:txBody>
          <a:bodyPr/>
          <a:lstStyle/>
          <a:p>
            <a:r>
              <a:rPr lang="en-US" smtClean="0"/>
              <a:t>affichage de données</a:t>
            </a:r>
            <a:endParaRPr lang="en-US" smtClean="0"/>
          </a:p>
          <a:p>
            <a:endParaRPr lang="en-US" dirty="0"/>
          </a:p>
        </p:txBody>
      </p:sp>
      <p:graphicFrame>
        <p:nvGraphicFramePr>
          <p:cNvPr id="9" name="Chart Placeholder 8"/>
          <p:cNvGraphicFramePr>
            <a:graphicFrameLocks noGrp="1"/>
          </p:cNvGraphicFramePr>
          <p:nvPr>
            <p:ph type="chart" sz="quarter" idx="29"/>
            <p:extLst>
              <p:ext uri="{D42A27DB-BD31-4B8C-83A1-F6EECF244321}">
                <p14:modId xmlns:p14="http://schemas.microsoft.com/office/powerpoint/2010/main" xmlns="" val="3677832803"/>
              </p:ext>
            </p:extLst>
          </p:nvPr>
        </p:nvGraphicFramePr>
        <p:xfrm>
          <a:off x="685800" y="2057400"/>
          <a:ext cx="7772400" cy="4000500"/>
        </p:xfrm>
        <a:graphic>
          <a:graphicData uri="http://schemas.openxmlformats.org/drawingml/2006/chart">
            <c:chart xmlns:c="http://schemas.openxmlformats.org/drawingml/2006/chart" xmlns:r="http://schemas.openxmlformats.org/officeDocument/2006/relationships" r:id="rId2"/>
          </a:graphicData>
        </a:graphic>
      </p:graphicFrame>
      <p:sp>
        <p:nvSpPr>
          <p:cNvPr id="31" name="Rectangle 30"/>
          <p:cNvSpPr/>
          <p:nvPr/>
        </p:nvSpPr>
        <p:spPr>
          <a:xfrm>
            <a:off x="4981508" y="2227369"/>
            <a:ext cx="1562928" cy="677108"/>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Exemple de Légende</a:t>
            </a:r>
            <a:endParaRPr lang="en-US" sz="14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3602774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graphique en barres</a:t>
            </a:r>
            <a:endParaRPr lang="en-US" dirty="0"/>
          </a:p>
        </p:txBody>
      </p:sp>
      <p:sp>
        <p:nvSpPr>
          <p:cNvPr id="8" name="Text Placeholder 7"/>
          <p:cNvSpPr>
            <a:spLocks noGrp="1"/>
          </p:cNvSpPr>
          <p:nvPr>
            <p:ph type="body" sz="quarter" idx="14"/>
          </p:nvPr>
        </p:nvSpPr>
        <p:spPr/>
        <p:txBody>
          <a:bodyPr/>
          <a:lstStyle/>
          <a:p>
            <a:r>
              <a:rPr lang="en-US" smtClean="0"/>
              <a:t>Source: Placeholder example</a:t>
            </a:r>
            <a:endParaRPr lang="en-US" dirty="0"/>
          </a:p>
        </p:txBody>
      </p:sp>
      <p:sp>
        <p:nvSpPr>
          <p:cNvPr id="4" name="Text Placeholder 3"/>
          <p:cNvSpPr>
            <a:spLocks noGrp="1"/>
          </p:cNvSpPr>
          <p:nvPr>
            <p:ph type="body" idx="28"/>
          </p:nvPr>
        </p:nvSpPr>
        <p:spPr/>
        <p:txBody>
          <a:bodyPr/>
          <a:lstStyle/>
          <a:p>
            <a:r>
              <a:rPr lang="en-US" smtClean="0"/>
              <a:t>affichage de données</a:t>
            </a:r>
            <a:endParaRPr lang="en-US" dirty="0"/>
          </a:p>
        </p:txBody>
      </p:sp>
      <p:graphicFrame>
        <p:nvGraphicFramePr>
          <p:cNvPr id="9" name="Chart Placeholder 8"/>
          <p:cNvGraphicFramePr>
            <a:graphicFrameLocks noGrp="1"/>
          </p:cNvGraphicFramePr>
          <p:nvPr>
            <p:ph type="chart" sz="quarter" idx="29"/>
            <p:extLst>
              <p:ext uri="{D42A27DB-BD31-4B8C-83A1-F6EECF244321}">
                <p14:modId xmlns:p14="http://schemas.microsoft.com/office/powerpoint/2010/main" xmlns="" val="3303237277"/>
              </p:ext>
            </p:extLst>
          </p:nvPr>
        </p:nvGraphicFramePr>
        <p:xfrm>
          <a:off x="685800" y="2057400"/>
          <a:ext cx="7772400" cy="4000500"/>
        </p:xfrm>
        <a:graphic>
          <a:graphicData uri="http://schemas.openxmlformats.org/drawingml/2006/chart">
            <c:chart xmlns:c="http://schemas.openxmlformats.org/drawingml/2006/chart" xmlns:r="http://schemas.openxmlformats.org/officeDocument/2006/relationships" r:id="rId2"/>
          </a:graphicData>
        </a:graphic>
      </p:graphicFrame>
      <p:sp>
        <p:nvSpPr>
          <p:cNvPr id="31" name="Rectangle 30"/>
          <p:cNvSpPr/>
          <p:nvPr/>
        </p:nvSpPr>
        <p:spPr>
          <a:xfrm>
            <a:off x="6778558" y="2227369"/>
            <a:ext cx="1562928" cy="677108"/>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Exemple de Légende</a:t>
            </a:r>
            <a:endParaRPr lang="en-US" sz="14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3032667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graphique en lignes</a:t>
            </a:r>
            <a:endParaRPr lang="en-US" dirty="0"/>
          </a:p>
        </p:txBody>
      </p:sp>
      <p:sp>
        <p:nvSpPr>
          <p:cNvPr id="12" name="Text Placeholder 11"/>
          <p:cNvSpPr>
            <a:spLocks noGrp="1"/>
          </p:cNvSpPr>
          <p:nvPr>
            <p:ph type="body" sz="quarter" idx="14"/>
          </p:nvPr>
        </p:nvSpPr>
        <p:spPr>
          <a:xfrm>
            <a:off x="685800" y="6577902"/>
            <a:ext cx="5029200" cy="134396"/>
          </a:xfrm>
        </p:spPr>
        <p:txBody>
          <a:bodyPr/>
          <a:lstStyle/>
          <a:p>
            <a:r>
              <a:rPr lang="en-US" dirty="0"/>
              <a:t>Source: Placeholder </a:t>
            </a:r>
            <a:r>
              <a:rPr lang="en-US" dirty="0" smtClean="0"/>
              <a:t>example</a:t>
            </a:r>
            <a:endParaRPr lang="en-US" dirty="0"/>
          </a:p>
        </p:txBody>
      </p:sp>
      <p:sp>
        <p:nvSpPr>
          <p:cNvPr id="4" name="Text Placeholder 3"/>
          <p:cNvSpPr>
            <a:spLocks noGrp="1"/>
          </p:cNvSpPr>
          <p:nvPr>
            <p:ph type="body" idx="28"/>
          </p:nvPr>
        </p:nvSpPr>
        <p:spPr/>
        <p:txBody>
          <a:bodyPr/>
          <a:lstStyle/>
          <a:p>
            <a:r>
              <a:rPr lang="en-US" smtClean="0"/>
              <a:t>affichage de données</a:t>
            </a:r>
            <a:endParaRPr lang="en-US" dirty="0"/>
          </a:p>
          <a:p>
            <a:endParaRPr lang="en-US" dirty="0"/>
          </a:p>
        </p:txBody>
      </p:sp>
      <p:graphicFrame>
        <p:nvGraphicFramePr>
          <p:cNvPr id="9" name="Chart Placeholder 8"/>
          <p:cNvGraphicFramePr>
            <a:graphicFrameLocks noGrp="1"/>
          </p:cNvGraphicFramePr>
          <p:nvPr>
            <p:ph type="chart" sz="quarter" idx="29"/>
            <p:extLst>
              <p:ext uri="{D42A27DB-BD31-4B8C-83A1-F6EECF244321}">
                <p14:modId xmlns:p14="http://schemas.microsoft.com/office/powerpoint/2010/main" xmlns="" val="3758107210"/>
              </p:ext>
            </p:extLst>
          </p:nvPr>
        </p:nvGraphicFramePr>
        <p:xfrm>
          <a:off x="685800" y="2057400"/>
          <a:ext cx="7772400" cy="4000500"/>
        </p:xfrm>
        <a:graphic>
          <a:graphicData uri="http://schemas.openxmlformats.org/drawingml/2006/chart">
            <c:chart xmlns:c="http://schemas.openxmlformats.org/drawingml/2006/chart" xmlns:r="http://schemas.openxmlformats.org/officeDocument/2006/relationships" r:id="rId2"/>
          </a:graphicData>
        </a:graphic>
      </p:graphicFrame>
      <p:sp>
        <p:nvSpPr>
          <p:cNvPr id="31" name="Rectangle 30"/>
          <p:cNvSpPr/>
          <p:nvPr/>
        </p:nvSpPr>
        <p:spPr>
          <a:xfrm>
            <a:off x="1952558" y="2227369"/>
            <a:ext cx="1562928" cy="677108"/>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Exemple de Légende</a:t>
            </a:r>
            <a:endParaRPr lang="en-US" sz="14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278898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camembert</a:t>
            </a:r>
            <a:endParaRPr lang="en-US" dirty="0"/>
          </a:p>
        </p:txBody>
      </p:sp>
      <p:sp>
        <p:nvSpPr>
          <p:cNvPr id="12" name="Text Placeholder 11"/>
          <p:cNvSpPr>
            <a:spLocks noGrp="1"/>
          </p:cNvSpPr>
          <p:nvPr>
            <p:ph type="body" sz="quarter" idx="14"/>
          </p:nvPr>
        </p:nvSpPr>
        <p:spPr>
          <a:xfrm>
            <a:off x="685800" y="6577902"/>
            <a:ext cx="5029200" cy="134396"/>
          </a:xfrm>
        </p:spPr>
        <p:txBody>
          <a:bodyPr/>
          <a:lstStyle/>
          <a:p>
            <a:r>
              <a:rPr lang="en-US" dirty="0"/>
              <a:t>Source: Placeholder </a:t>
            </a:r>
            <a:r>
              <a:rPr lang="en-US" dirty="0" smtClean="0"/>
              <a:t>example</a:t>
            </a:r>
            <a:endParaRPr lang="en-US" dirty="0"/>
          </a:p>
        </p:txBody>
      </p:sp>
      <p:sp>
        <p:nvSpPr>
          <p:cNvPr id="4" name="Text Placeholder 3"/>
          <p:cNvSpPr>
            <a:spLocks noGrp="1"/>
          </p:cNvSpPr>
          <p:nvPr>
            <p:ph type="body" idx="28"/>
          </p:nvPr>
        </p:nvSpPr>
        <p:spPr/>
        <p:txBody>
          <a:bodyPr/>
          <a:lstStyle/>
          <a:p>
            <a:r>
              <a:rPr lang="en-US" smtClean="0"/>
              <a:t>affichage de données</a:t>
            </a:r>
            <a:endParaRPr lang="en-US" dirty="0"/>
          </a:p>
          <a:p>
            <a:endParaRPr lang="en-US" dirty="0"/>
          </a:p>
        </p:txBody>
      </p:sp>
      <p:graphicFrame>
        <p:nvGraphicFramePr>
          <p:cNvPr id="9" name="Chart Placeholder 8"/>
          <p:cNvGraphicFramePr>
            <a:graphicFrameLocks noGrp="1"/>
          </p:cNvGraphicFramePr>
          <p:nvPr>
            <p:ph type="chart" sz="quarter" idx="29"/>
            <p:extLst>
              <p:ext uri="{D42A27DB-BD31-4B8C-83A1-F6EECF244321}">
                <p14:modId xmlns:p14="http://schemas.microsoft.com/office/powerpoint/2010/main" xmlns="" val="1124901963"/>
              </p:ext>
            </p:extLst>
          </p:nvPr>
        </p:nvGraphicFramePr>
        <p:xfrm>
          <a:off x="685800" y="2057400"/>
          <a:ext cx="7772400" cy="4000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74324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graphiques stylisés</a:t>
            </a:r>
            <a:br>
              <a:rPr lang="en-US" smtClean="0"/>
            </a:br>
            <a:r>
              <a:rPr lang="en-US" smtClean="0"/>
              <a:t>pour pros</a:t>
            </a:r>
            <a:endParaRPr lang="en-US" dirty="0"/>
          </a:p>
        </p:txBody>
      </p:sp>
      <p:sp>
        <p:nvSpPr>
          <p:cNvPr id="27" name="Content Placeholder 26"/>
          <p:cNvSpPr>
            <a:spLocks noGrp="1"/>
          </p:cNvSpPr>
          <p:nvPr>
            <p:ph sz="quarter" idx="15"/>
          </p:nvPr>
        </p:nvSpPr>
        <p:spPr>
          <a:xfrm>
            <a:off x="685800" y="4876800"/>
            <a:ext cx="2286000" cy="838199"/>
          </a:xfrm>
        </p:spPr>
        <p:txBody>
          <a:bodyPr/>
          <a:lstStyle/>
          <a:p>
            <a:pPr lvl="2"/>
            <a:r>
              <a:rPr lang="en-US" smtClean="0"/>
              <a:t>Ce graphique est beau et pour pros de PowerPoint. C’est plus compliqué que de simplement afficher les données. Faites un clic droit sur les segments colorés pour voir le tableau de données. Modifiez-le et le graphe changera. Ce graphe ne va pas sur un modèle, donc il est copié sur la diapo.</a:t>
            </a:r>
          </a:p>
        </p:txBody>
      </p:sp>
      <p:sp>
        <p:nvSpPr>
          <p:cNvPr id="30" name="Text Placeholder 29"/>
          <p:cNvSpPr>
            <a:spLocks noGrp="1"/>
          </p:cNvSpPr>
          <p:nvPr>
            <p:ph type="body" idx="28"/>
          </p:nvPr>
        </p:nvSpPr>
        <p:spPr/>
        <p:txBody>
          <a:bodyPr/>
          <a:lstStyle/>
          <a:p>
            <a:r>
              <a:rPr lang="en-US" smtClean="0"/>
              <a:t>affichage de données</a:t>
            </a:r>
            <a:endParaRPr lang="en-US" dirty="0"/>
          </a:p>
        </p:txBody>
      </p:sp>
      <p:sp>
        <p:nvSpPr>
          <p:cNvPr id="15" name="Text Placeholder 14"/>
          <p:cNvSpPr>
            <a:spLocks noGrp="1"/>
          </p:cNvSpPr>
          <p:nvPr>
            <p:ph type="body" sz="quarter" idx="14"/>
          </p:nvPr>
        </p:nvSpPr>
        <p:spPr>
          <a:xfrm>
            <a:off x="685800" y="6577902"/>
            <a:ext cx="5029200" cy="134396"/>
          </a:xfrm>
        </p:spPr>
        <p:txBody>
          <a:bodyPr/>
          <a:lstStyle/>
          <a:p>
            <a:r>
              <a:rPr lang="en-US" smtClean="0"/>
              <a:t>Source: Placeholder example</a:t>
            </a:r>
            <a:endParaRPr lang="en-US" dirty="0"/>
          </a:p>
        </p:txBody>
      </p:sp>
      <p:sp>
        <p:nvSpPr>
          <p:cNvPr id="10" name="Donut 9"/>
          <p:cNvSpPr>
            <a:spLocks noChangeAspect="1"/>
          </p:cNvSpPr>
          <p:nvPr/>
        </p:nvSpPr>
        <p:spPr>
          <a:xfrm>
            <a:off x="4675876" y="1846898"/>
            <a:ext cx="1554480" cy="1554480"/>
          </a:xfrm>
          <a:prstGeom prst="donut">
            <a:avLst>
              <a:gd name="adj" fmla="val 1309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1" name="Chart 10"/>
          <p:cNvGraphicFramePr/>
          <p:nvPr>
            <p:extLst>
              <p:ext uri="{D42A27DB-BD31-4B8C-83A1-F6EECF244321}">
                <p14:modId xmlns:p14="http://schemas.microsoft.com/office/powerpoint/2010/main" xmlns="" val="3577280461"/>
              </p:ext>
            </p:extLst>
          </p:nvPr>
        </p:nvGraphicFramePr>
        <p:xfrm>
          <a:off x="4168828" y="1339850"/>
          <a:ext cx="2568576" cy="2568576"/>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932204" y="2200945"/>
            <a:ext cx="1041824" cy="846386"/>
          </a:xfrm>
          <a:prstGeom prst="rect">
            <a:avLst/>
          </a:prstGeom>
          <a:noFill/>
          <a:ln>
            <a:noFill/>
          </a:ln>
        </p:spPr>
        <p:txBody>
          <a:bodyPr wrap="none" tIns="0" rIns="0" bIns="0" rtlCol="0" anchor="ctr">
            <a:spAutoFit/>
          </a:bodyPr>
          <a:lstStyle/>
          <a:p>
            <a:pPr algn="ctr"/>
            <a:r>
              <a:rPr lang="en-US" sz="5400" spc="-200" dirty="0" smtClean="0">
                <a:solidFill>
                  <a:schemeClr val="tx2"/>
                </a:solidFill>
                <a:latin typeface="Franklin Gothic Demi Cond" panose="020B0706030402020204" pitchFamily="34" charset="0"/>
              </a:rPr>
              <a:t>6</a:t>
            </a:r>
            <a:r>
              <a:rPr lang="en-US" sz="5400" spc="-100" dirty="0" smtClean="0">
                <a:solidFill>
                  <a:schemeClr val="tx2"/>
                </a:solidFill>
                <a:latin typeface="Franklin Gothic Demi Cond" panose="020B0706030402020204" pitchFamily="34" charset="0"/>
              </a:rPr>
              <a:t>0</a:t>
            </a:r>
            <a:r>
              <a:rPr lang="en-US" sz="4800" spc="-200" baseline="30000" dirty="0" smtClean="0">
                <a:solidFill>
                  <a:schemeClr val="tx2"/>
                </a:solidFill>
                <a:latin typeface="Franklin Gothic Demi Cond" panose="020B0706030402020204" pitchFamily="34" charset="0"/>
              </a:rPr>
              <a:t>%</a:t>
            </a:r>
            <a:endParaRPr lang="en-US" sz="4800" spc="-200" baseline="30000" dirty="0">
              <a:solidFill>
                <a:schemeClr val="tx2"/>
              </a:solidFill>
              <a:latin typeface="Franklin Gothic Demi Cond" panose="020B0706030402020204" pitchFamily="34" charset="0"/>
            </a:endParaRPr>
          </a:p>
        </p:txBody>
      </p:sp>
      <p:sp>
        <p:nvSpPr>
          <p:cNvPr id="13" name="TextBox 12"/>
          <p:cNvSpPr txBox="1"/>
          <p:nvPr/>
        </p:nvSpPr>
        <p:spPr>
          <a:xfrm>
            <a:off x="6538707" y="934737"/>
            <a:ext cx="1459538" cy="830997"/>
          </a:xfrm>
          <a:prstGeom prst="rect">
            <a:avLst/>
          </a:prstGeom>
          <a:noFill/>
        </p:spPr>
        <p:txBody>
          <a:bodyPr wrap="square" lIns="0" tIns="0" rIns="0" bIns="0" rtlCol="0" anchor="ctr">
            <a:spAutoFit/>
          </a:bodyPr>
          <a:lstStyle/>
          <a:p>
            <a:pPr lvl="0"/>
            <a:r>
              <a:rPr lang="en-US" sz="1500" smtClean="0">
                <a:solidFill>
                  <a:srgbClr val="7D6A55"/>
                </a:solidFill>
                <a:latin typeface="Franklin Gothic Demi Cond" panose="020B0706030402020204" pitchFamily="34" charset="0"/>
              </a:rPr>
              <a:t>Titre ici</a:t>
            </a:r>
          </a:p>
          <a:p>
            <a:pPr lvl="0"/>
            <a:endParaRPr lang="en-US" sz="1500" dirty="0">
              <a:solidFill>
                <a:srgbClr val="7D6A55"/>
              </a:solidFill>
              <a:latin typeface="Franklin Gothic Demi Cond" panose="020B0706030402020204" pitchFamily="34" charset="0"/>
            </a:endParaRPr>
          </a:p>
          <a:p>
            <a:pPr lvl="0"/>
            <a:r>
              <a:rPr lang="en-US" sz="1200" spc="-10" smtClean="0">
                <a:solidFill>
                  <a:srgbClr val="7D6A55"/>
                </a:solidFill>
                <a:latin typeface="Franklin Gothic Book" panose="020B0503020102020204" pitchFamily="34" charset="0"/>
              </a:rPr>
              <a:t>Info concernant les données ici</a:t>
            </a:r>
            <a:endParaRPr lang="en-US" sz="1200" spc="-10" dirty="0">
              <a:solidFill>
                <a:srgbClr val="7D6A55"/>
              </a:solidFill>
              <a:latin typeface="Franklin Gothic Book" panose="020B0503020102020204" pitchFamily="34" charset="0"/>
            </a:endParaRPr>
          </a:p>
        </p:txBody>
      </p:sp>
      <p:sp>
        <p:nvSpPr>
          <p:cNvPr id="14" name="Freeform 6"/>
          <p:cNvSpPr>
            <a:spLocks/>
          </p:cNvSpPr>
          <p:nvPr/>
        </p:nvSpPr>
        <p:spPr bwMode="auto">
          <a:xfrm>
            <a:off x="5954850" y="1349140"/>
            <a:ext cx="2043395" cy="252413"/>
          </a:xfrm>
          <a:custGeom>
            <a:avLst/>
            <a:gdLst>
              <a:gd name="T0" fmla="*/ 1554 w 1554"/>
              <a:gd name="T1" fmla="*/ 0 h 159"/>
              <a:gd name="T2" fmla="*/ 157 w 1554"/>
              <a:gd name="T3" fmla="*/ 0 h 159"/>
              <a:gd name="T4" fmla="*/ 0 w 1554"/>
              <a:gd name="T5" fmla="*/ 159 h 159"/>
              <a:gd name="connsiteX0" fmla="*/ 8283 w 8283"/>
              <a:gd name="connsiteY0" fmla="*/ 0 h 10000"/>
              <a:gd name="connsiteX1" fmla="*/ 1010 w 8283"/>
              <a:gd name="connsiteY1" fmla="*/ 0 h 10000"/>
              <a:gd name="connsiteX2" fmla="*/ 0 w 8283"/>
              <a:gd name="connsiteY2" fmla="*/ 10000 h 10000"/>
            </a:gdLst>
            <a:ahLst/>
            <a:cxnLst>
              <a:cxn ang="0">
                <a:pos x="connsiteX0" y="connsiteY0"/>
              </a:cxn>
              <a:cxn ang="0">
                <a:pos x="connsiteX1" y="connsiteY1"/>
              </a:cxn>
              <a:cxn ang="0">
                <a:pos x="connsiteX2" y="connsiteY2"/>
              </a:cxn>
            </a:cxnLst>
            <a:rect l="l" t="t" r="r" b="b"/>
            <a:pathLst>
              <a:path w="8283" h="10000">
                <a:moveTo>
                  <a:pt x="8283" y="0"/>
                </a:moveTo>
                <a:lnTo>
                  <a:pt x="1010" y="0"/>
                </a:lnTo>
                <a:cubicBezTo>
                  <a:pt x="673" y="3333"/>
                  <a:pt x="337" y="6667"/>
                  <a:pt x="0" y="10000"/>
                </a:cubicBezTo>
              </a:path>
            </a:pathLst>
          </a:custGeom>
          <a:noFill/>
          <a:ln w="6350" cap="flat">
            <a:solidFill>
              <a:schemeClr val="tx2"/>
            </a:solidFill>
            <a:prstDash val="solid"/>
            <a:miter lim="800000"/>
            <a:headEnd/>
            <a:tailEnd type="oval"/>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Donut 15"/>
          <p:cNvSpPr>
            <a:spLocks noChangeAspect="1"/>
          </p:cNvSpPr>
          <p:nvPr/>
        </p:nvSpPr>
        <p:spPr>
          <a:xfrm>
            <a:off x="2982136" y="3096330"/>
            <a:ext cx="1316216" cy="1316216"/>
          </a:xfrm>
          <a:prstGeom prst="donut">
            <a:avLst>
              <a:gd name="adj" fmla="val 1309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7" name="Chart 16"/>
          <p:cNvGraphicFramePr/>
          <p:nvPr>
            <p:extLst>
              <p:ext uri="{D42A27DB-BD31-4B8C-83A1-F6EECF244321}">
                <p14:modId xmlns:p14="http://schemas.microsoft.com/office/powerpoint/2010/main" xmlns="" val="1248092327"/>
              </p:ext>
            </p:extLst>
          </p:nvPr>
        </p:nvGraphicFramePr>
        <p:xfrm>
          <a:off x="2517882" y="2632076"/>
          <a:ext cx="2244724" cy="2244724"/>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3214710" y="3411856"/>
            <a:ext cx="851067" cy="677108"/>
          </a:xfrm>
          <a:prstGeom prst="rect">
            <a:avLst/>
          </a:prstGeom>
          <a:noFill/>
          <a:ln>
            <a:noFill/>
          </a:ln>
        </p:spPr>
        <p:txBody>
          <a:bodyPr wrap="none" tIns="0" rIns="0" bIns="0" rtlCol="0" anchor="ctr">
            <a:spAutoFit/>
          </a:bodyPr>
          <a:lstStyle/>
          <a:p>
            <a:pPr algn="ctr"/>
            <a:r>
              <a:rPr lang="en-US" sz="4400" spc="-200" dirty="0" smtClean="0">
                <a:solidFill>
                  <a:schemeClr val="tx2"/>
                </a:solidFill>
                <a:latin typeface="Franklin Gothic Demi Cond" panose="020B0706030402020204" pitchFamily="34" charset="0"/>
              </a:rPr>
              <a:t>35</a:t>
            </a:r>
            <a:r>
              <a:rPr lang="en-US" sz="4000" spc="-200" baseline="30000" dirty="0" smtClean="0">
                <a:solidFill>
                  <a:schemeClr val="tx2"/>
                </a:solidFill>
                <a:latin typeface="Franklin Gothic Demi Cond" panose="020B0706030402020204" pitchFamily="34" charset="0"/>
              </a:rPr>
              <a:t>%</a:t>
            </a:r>
            <a:endParaRPr lang="en-US" sz="4000" spc="-200" baseline="30000" dirty="0">
              <a:solidFill>
                <a:schemeClr val="tx2"/>
              </a:solidFill>
              <a:latin typeface="Franklin Gothic Demi Cond" panose="020B0706030402020204" pitchFamily="34" charset="0"/>
            </a:endParaRPr>
          </a:p>
        </p:txBody>
      </p:sp>
      <p:sp>
        <p:nvSpPr>
          <p:cNvPr id="20" name="Freeform 6"/>
          <p:cNvSpPr>
            <a:spLocks/>
          </p:cNvSpPr>
          <p:nvPr/>
        </p:nvSpPr>
        <p:spPr bwMode="auto">
          <a:xfrm flipH="1">
            <a:off x="1739031" y="2547079"/>
            <a:ext cx="2043395" cy="252413"/>
          </a:xfrm>
          <a:custGeom>
            <a:avLst/>
            <a:gdLst>
              <a:gd name="T0" fmla="*/ 1554 w 1554"/>
              <a:gd name="T1" fmla="*/ 0 h 159"/>
              <a:gd name="T2" fmla="*/ 157 w 1554"/>
              <a:gd name="T3" fmla="*/ 0 h 159"/>
              <a:gd name="T4" fmla="*/ 0 w 1554"/>
              <a:gd name="T5" fmla="*/ 159 h 159"/>
              <a:gd name="connsiteX0" fmla="*/ 8283 w 8283"/>
              <a:gd name="connsiteY0" fmla="*/ 0 h 10000"/>
              <a:gd name="connsiteX1" fmla="*/ 1010 w 8283"/>
              <a:gd name="connsiteY1" fmla="*/ 0 h 10000"/>
              <a:gd name="connsiteX2" fmla="*/ 0 w 8283"/>
              <a:gd name="connsiteY2" fmla="*/ 10000 h 10000"/>
            </a:gdLst>
            <a:ahLst/>
            <a:cxnLst>
              <a:cxn ang="0">
                <a:pos x="connsiteX0" y="connsiteY0"/>
              </a:cxn>
              <a:cxn ang="0">
                <a:pos x="connsiteX1" y="connsiteY1"/>
              </a:cxn>
              <a:cxn ang="0">
                <a:pos x="connsiteX2" y="connsiteY2"/>
              </a:cxn>
            </a:cxnLst>
            <a:rect l="l" t="t" r="r" b="b"/>
            <a:pathLst>
              <a:path w="8283" h="10000">
                <a:moveTo>
                  <a:pt x="8283" y="0"/>
                </a:moveTo>
                <a:lnTo>
                  <a:pt x="1010" y="0"/>
                </a:lnTo>
                <a:cubicBezTo>
                  <a:pt x="673" y="3333"/>
                  <a:pt x="337" y="6667"/>
                  <a:pt x="0" y="10000"/>
                </a:cubicBezTo>
              </a:path>
            </a:pathLst>
          </a:custGeom>
          <a:noFill/>
          <a:ln w="6350" cap="flat">
            <a:solidFill>
              <a:schemeClr val="tx2"/>
            </a:solidFill>
            <a:prstDash val="solid"/>
            <a:miter lim="800000"/>
            <a:headEnd/>
            <a:tailEnd type="oval"/>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TextBox 20"/>
          <p:cNvSpPr txBox="1"/>
          <p:nvPr/>
        </p:nvSpPr>
        <p:spPr>
          <a:xfrm>
            <a:off x="1739031" y="2131983"/>
            <a:ext cx="1676400" cy="830997"/>
          </a:xfrm>
          <a:prstGeom prst="rect">
            <a:avLst/>
          </a:prstGeom>
          <a:noFill/>
        </p:spPr>
        <p:txBody>
          <a:bodyPr wrap="square" lIns="0" tIns="0" rIns="0" bIns="0" rtlCol="0" anchor="ctr">
            <a:spAutoFit/>
          </a:bodyPr>
          <a:lstStyle/>
          <a:p>
            <a:pPr lvl="0"/>
            <a:r>
              <a:rPr lang="en-US" sz="1500" smtClean="0">
                <a:solidFill>
                  <a:srgbClr val="7D6A55"/>
                </a:solidFill>
                <a:latin typeface="Franklin Gothic Demi Cond" panose="020B0706030402020204" pitchFamily="34" charset="0"/>
              </a:rPr>
              <a:t>Titre </a:t>
            </a:r>
            <a:r>
              <a:rPr lang="en-US" sz="1500" smtClean="0">
                <a:solidFill>
                  <a:srgbClr val="7D6A55"/>
                </a:solidFill>
                <a:latin typeface="Franklin Gothic Demi Cond" panose="020B0706030402020204" pitchFamily="34" charset="0"/>
              </a:rPr>
              <a:t>ici</a:t>
            </a:r>
            <a:r>
              <a:rPr lang="en-US" sz="1500" smtClean="0">
                <a:solidFill>
                  <a:schemeClr val="tx2"/>
                </a:solidFill>
                <a:latin typeface="Franklin Gothic Demi Cond" panose="020B0706030402020204" pitchFamily="34" charset="0"/>
              </a:rPr>
              <a:t/>
            </a:r>
            <a:br>
              <a:rPr lang="en-US" sz="1500" smtClean="0">
                <a:solidFill>
                  <a:schemeClr val="tx2"/>
                </a:solidFill>
                <a:latin typeface="Franklin Gothic Demi Cond" panose="020B0706030402020204" pitchFamily="34" charset="0"/>
              </a:rPr>
            </a:br>
            <a:endParaRPr lang="en-US" sz="1500" smtClean="0">
              <a:solidFill>
                <a:schemeClr val="tx2"/>
              </a:solidFill>
              <a:latin typeface="Franklin Gothic Demi Cond" panose="020B0706030402020204" pitchFamily="34" charset="0"/>
            </a:endParaRPr>
          </a:p>
          <a:p>
            <a:pPr lvl="0"/>
            <a:r>
              <a:rPr lang="en-US" sz="1200" spc="-10" smtClean="0">
                <a:solidFill>
                  <a:srgbClr val="7D6A55"/>
                </a:solidFill>
                <a:latin typeface="Franklin Gothic Book" panose="020B0503020102020204" pitchFamily="34" charset="0"/>
              </a:rPr>
              <a:t>Info concernant les données ici</a:t>
            </a:r>
            <a:endParaRPr lang="en-US" sz="1200" spc="-10" dirty="0">
              <a:solidFill>
                <a:srgbClr val="7D6A55"/>
              </a:solidFill>
              <a:latin typeface="Franklin Gothic Book" panose="020B0503020102020204" pitchFamily="34" charset="0"/>
            </a:endParaRPr>
          </a:p>
        </p:txBody>
      </p:sp>
      <p:sp>
        <p:nvSpPr>
          <p:cNvPr id="22" name="Donut 21"/>
          <p:cNvSpPr>
            <a:spLocks noChangeAspect="1"/>
          </p:cNvSpPr>
          <p:nvPr/>
        </p:nvSpPr>
        <p:spPr>
          <a:xfrm>
            <a:off x="4502944" y="4229894"/>
            <a:ext cx="925512" cy="925512"/>
          </a:xfrm>
          <a:prstGeom prst="donut">
            <a:avLst>
              <a:gd name="adj" fmla="val 1309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23" name="Chart 22"/>
          <p:cNvGraphicFramePr/>
          <p:nvPr>
            <p:extLst>
              <p:ext uri="{D42A27DB-BD31-4B8C-83A1-F6EECF244321}">
                <p14:modId xmlns:p14="http://schemas.microsoft.com/office/powerpoint/2010/main" xmlns="" val="3745639976"/>
              </p:ext>
            </p:extLst>
          </p:nvPr>
        </p:nvGraphicFramePr>
        <p:xfrm>
          <a:off x="4140200" y="3867150"/>
          <a:ext cx="1651000" cy="1651000"/>
        </p:xfrm>
        <a:graphic>
          <a:graphicData uri="http://schemas.openxmlformats.org/drawingml/2006/chart">
            <c:chart xmlns:c="http://schemas.openxmlformats.org/drawingml/2006/chart" xmlns:r="http://schemas.openxmlformats.org/officeDocument/2006/relationships" r:id="rId4"/>
          </a:graphicData>
        </a:graphic>
      </p:graphicFrame>
      <p:sp>
        <p:nvSpPr>
          <p:cNvPr id="24" name="TextBox 23"/>
          <p:cNvSpPr txBox="1"/>
          <p:nvPr/>
        </p:nvSpPr>
        <p:spPr>
          <a:xfrm>
            <a:off x="4662017" y="4446428"/>
            <a:ext cx="602602" cy="492443"/>
          </a:xfrm>
          <a:prstGeom prst="rect">
            <a:avLst/>
          </a:prstGeom>
          <a:noFill/>
          <a:ln>
            <a:noFill/>
          </a:ln>
        </p:spPr>
        <p:txBody>
          <a:bodyPr wrap="none" tIns="0" rIns="0" bIns="0" rtlCol="0" anchor="ctr">
            <a:spAutoFit/>
          </a:bodyPr>
          <a:lstStyle/>
          <a:p>
            <a:pPr algn="ctr"/>
            <a:r>
              <a:rPr lang="en-US" sz="3200" spc="-200" dirty="0">
                <a:solidFill>
                  <a:schemeClr val="tx2"/>
                </a:solidFill>
                <a:latin typeface="Franklin Gothic Demi Cond" panose="020B0706030402020204" pitchFamily="34" charset="0"/>
              </a:rPr>
              <a:t>2</a:t>
            </a:r>
            <a:r>
              <a:rPr lang="en-US" sz="3200" spc="-200" dirty="0" smtClean="0">
                <a:solidFill>
                  <a:schemeClr val="tx2"/>
                </a:solidFill>
                <a:latin typeface="Franklin Gothic Demi Cond" panose="020B0706030402020204" pitchFamily="34" charset="0"/>
              </a:rPr>
              <a:t>5</a:t>
            </a:r>
            <a:r>
              <a:rPr lang="en-US" sz="2800" spc="-200" baseline="30000" dirty="0" smtClean="0">
                <a:solidFill>
                  <a:schemeClr val="tx2"/>
                </a:solidFill>
                <a:latin typeface="Franklin Gothic Demi Cond" panose="020B0706030402020204" pitchFamily="34" charset="0"/>
              </a:rPr>
              <a:t>%</a:t>
            </a:r>
            <a:endParaRPr lang="en-US" sz="2800" spc="-200" baseline="30000" dirty="0">
              <a:solidFill>
                <a:schemeClr val="tx2"/>
              </a:solidFill>
              <a:latin typeface="Franklin Gothic Demi Cond" panose="020B0706030402020204" pitchFamily="34" charset="0"/>
            </a:endParaRPr>
          </a:p>
        </p:txBody>
      </p:sp>
      <p:sp>
        <p:nvSpPr>
          <p:cNvPr id="25" name="Freeform 6"/>
          <p:cNvSpPr>
            <a:spLocks/>
          </p:cNvSpPr>
          <p:nvPr/>
        </p:nvSpPr>
        <p:spPr bwMode="auto">
          <a:xfrm>
            <a:off x="5621308" y="4231110"/>
            <a:ext cx="2043395" cy="252413"/>
          </a:xfrm>
          <a:custGeom>
            <a:avLst/>
            <a:gdLst>
              <a:gd name="T0" fmla="*/ 1554 w 1554"/>
              <a:gd name="T1" fmla="*/ 0 h 159"/>
              <a:gd name="T2" fmla="*/ 157 w 1554"/>
              <a:gd name="T3" fmla="*/ 0 h 159"/>
              <a:gd name="T4" fmla="*/ 0 w 1554"/>
              <a:gd name="T5" fmla="*/ 159 h 159"/>
              <a:gd name="connsiteX0" fmla="*/ 8283 w 8283"/>
              <a:gd name="connsiteY0" fmla="*/ 0 h 10000"/>
              <a:gd name="connsiteX1" fmla="*/ 1010 w 8283"/>
              <a:gd name="connsiteY1" fmla="*/ 0 h 10000"/>
              <a:gd name="connsiteX2" fmla="*/ 0 w 8283"/>
              <a:gd name="connsiteY2" fmla="*/ 10000 h 10000"/>
            </a:gdLst>
            <a:ahLst/>
            <a:cxnLst>
              <a:cxn ang="0">
                <a:pos x="connsiteX0" y="connsiteY0"/>
              </a:cxn>
              <a:cxn ang="0">
                <a:pos x="connsiteX1" y="connsiteY1"/>
              </a:cxn>
              <a:cxn ang="0">
                <a:pos x="connsiteX2" y="connsiteY2"/>
              </a:cxn>
            </a:cxnLst>
            <a:rect l="l" t="t" r="r" b="b"/>
            <a:pathLst>
              <a:path w="8283" h="10000">
                <a:moveTo>
                  <a:pt x="8283" y="0"/>
                </a:moveTo>
                <a:lnTo>
                  <a:pt x="1010" y="0"/>
                </a:lnTo>
                <a:cubicBezTo>
                  <a:pt x="673" y="3333"/>
                  <a:pt x="337" y="6667"/>
                  <a:pt x="0" y="10000"/>
                </a:cubicBezTo>
              </a:path>
            </a:pathLst>
          </a:custGeom>
          <a:noFill/>
          <a:ln w="6350" cap="flat">
            <a:solidFill>
              <a:schemeClr val="tx2"/>
            </a:solidFill>
            <a:prstDash val="solid"/>
            <a:miter lim="800000"/>
            <a:headEnd/>
            <a:tailEnd type="oval"/>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TextBox 25"/>
          <p:cNvSpPr txBox="1"/>
          <p:nvPr/>
        </p:nvSpPr>
        <p:spPr>
          <a:xfrm>
            <a:off x="6205542" y="3820658"/>
            <a:ext cx="1459538" cy="830997"/>
          </a:xfrm>
          <a:prstGeom prst="rect">
            <a:avLst/>
          </a:prstGeom>
          <a:noFill/>
        </p:spPr>
        <p:txBody>
          <a:bodyPr wrap="square" lIns="0" tIns="0" rIns="0" bIns="0" rtlCol="0" anchor="ctr">
            <a:spAutoFit/>
          </a:bodyPr>
          <a:lstStyle/>
          <a:p>
            <a:r>
              <a:rPr lang="en-US" sz="1500" smtClean="0">
                <a:solidFill>
                  <a:srgbClr val="7D6A55"/>
                </a:solidFill>
                <a:latin typeface="Franklin Gothic Demi Cond" panose="020B0706030402020204" pitchFamily="34" charset="0"/>
              </a:rPr>
              <a:t>Titre </a:t>
            </a:r>
            <a:r>
              <a:rPr lang="en-US" sz="1500" smtClean="0">
                <a:solidFill>
                  <a:srgbClr val="7D6A55"/>
                </a:solidFill>
                <a:latin typeface="Franklin Gothic Demi Cond" panose="020B0706030402020204" pitchFamily="34" charset="0"/>
              </a:rPr>
              <a:t>ici</a:t>
            </a:r>
            <a:r>
              <a:rPr lang="en-US" sz="1500" dirty="0">
                <a:solidFill>
                  <a:srgbClr val="7D6A55"/>
                </a:solidFill>
                <a:latin typeface="Franklin Gothic Demi Cond" panose="020B0706030402020204" pitchFamily="34" charset="0"/>
              </a:rPr>
              <a:t/>
            </a:r>
            <a:br>
              <a:rPr lang="en-US" sz="1500" dirty="0">
                <a:solidFill>
                  <a:srgbClr val="7D6A55"/>
                </a:solidFill>
                <a:latin typeface="Franklin Gothic Demi Cond" panose="020B0706030402020204" pitchFamily="34" charset="0"/>
              </a:rPr>
            </a:br>
            <a:endParaRPr lang="en-US" sz="1500" dirty="0">
              <a:solidFill>
                <a:srgbClr val="7D6A55"/>
              </a:solidFill>
              <a:latin typeface="Franklin Gothic Demi Cond" panose="020B0706030402020204" pitchFamily="34" charset="0"/>
            </a:endParaRPr>
          </a:p>
          <a:p>
            <a:pPr lvl="0"/>
            <a:r>
              <a:rPr lang="en-US" sz="1200" spc="-10" smtClean="0">
                <a:solidFill>
                  <a:srgbClr val="7D6A55"/>
                </a:solidFill>
                <a:latin typeface="Franklin Gothic Book" panose="020B0503020102020204" pitchFamily="34" charset="0"/>
              </a:rPr>
              <a:t>Info concernant les données ici</a:t>
            </a:r>
            <a:endParaRPr lang="en-US" sz="1200" spc="-10" dirty="0">
              <a:solidFill>
                <a:srgbClr val="7D6A55"/>
              </a:solidFill>
              <a:latin typeface="Franklin Gothic Book" panose="020B0503020102020204" pitchFamily="34" charset="0"/>
            </a:endParaRPr>
          </a:p>
        </p:txBody>
      </p:sp>
      <p:sp>
        <p:nvSpPr>
          <p:cNvPr id="32" name="Rectangle 31"/>
          <p:cNvSpPr/>
          <p:nvPr/>
        </p:nvSpPr>
        <p:spPr>
          <a:xfrm>
            <a:off x="685800" y="4357316"/>
            <a:ext cx="2286000" cy="455509"/>
          </a:xfrm>
          <a:prstGeom prst="rect">
            <a:avLst/>
          </a:prstGeom>
          <a:pattFill prst="dkUpDiag">
            <a:fgClr>
              <a:schemeClr val="accent2">
                <a:lumMod val="60000"/>
                <a:lumOff val="40000"/>
              </a:schemeClr>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tx2"/>
                </a:solidFill>
                <a:latin typeface="Franklin Gothic Demi Cond" panose="020B0706030402020204" pitchFamily="34" charset="0"/>
              </a:rPr>
              <a:t>Ce graphique est délicat</a:t>
            </a:r>
            <a:endParaRPr lang="en-US" sz="1400" dirty="0">
              <a:solidFill>
                <a:schemeClr val="tx2"/>
              </a:solidFill>
              <a:latin typeface="Franklin Gothic Demi Cond" panose="020B0706030402020204" pitchFamily="34" charset="0"/>
            </a:endParaRPr>
          </a:p>
        </p:txBody>
      </p:sp>
    </p:spTree>
    <p:extLst>
      <p:ext uri="{BB962C8B-B14F-4D97-AF65-F5344CB8AC3E}">
        <p14:creationId xmlns:p14="http://schemas.microsoft.com/office/powerpoint/2010/main" xmlns="" val="2709027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smtClean="0">
                <a:solidFill>
                  <a:schemeClr val="accent1"/>
                </a:solidFill>
              </a:rPr>
              <a:t>Exemple de format </a:t>
            </a:r>
            <a:r>
              <a:rPr lang="en-US" smtClean="0"/>
              <a:t>pour</a:t>
            </a:r>
            <a:br>
              <a:rPr lang="en-US" smtClean="0"/>
            </a:br>
            <a:r>
              <a:rPr lang="en-US" smtClean="0"/>
              <a:t>une citation</a:t>
            </a:r>
            <a:br>
              <a:rPr lang="en-US" smtClean="0"/>
            </a:br>
            <a:r>
              <a:rPr lang="en-US" smtClean="0"/>
              <a:t>Texte écrit comme une phrase.</a:t>
            </a:r>
            <a:endParaRPr lang="en-US" dirty="0"/>
          </a:p>
        </p:txBody>
      </p:sp>
      <p:sp>
        <p:nvSpPr>
          <p:cNvPr id="6" name="Text Placeholder 5"/>
          <p:cNvSpPr>
            <a:spLocks noGrp="1"/>
          </p:cNvSpPr>
          <p:nvPr>
            <p:ph type="body" sz="quarter" idx="14"/>
          </p:nvPr>
        </p:nvSpPr>
        <p:spPr/>
        <p:txBody>
          <a:bodyPr/>
          <a:lstStyle/>
          <a:p>
            <a:r>
              <a:rPr lang="en-US" smtClean="0"/>
              <a:t>Prénom Nom</a:t>
            </a:r>
            <a:endParaRPr lang="en-US" dirty="0" smtClean="0"/>
          </a:p>
          <a:p>
            <a:pPr lvl="1"/>
            <a:r>
              <a:rPr lang="en-US" smtClean="0"/>
              <a:t>Nom de l’entreprise</a:t>
            </a:r>
            <a:endParaRPr lang="en-US" dirty="0" smtClean="0"/>
          </a:p>
          <a:p>
            <a:pPr lvl="1"/>
            <a:r>
              <a:rPr lang="en-US" smtClean="0"/>
              <a:t>Le Titre vient ici</a:t>
            </a:r>
            <a:endParaRPr lang="en-US" dirty="0" smtClean="0"/>
          </a:p>
          <a:p>
            <a:endParaRPr lang="en-US" dirty="0" smtClean="0"/>
          </a:p>
        </p:txBody>
      </p:sp>
    </p:spTree>
    <p:extLst>
      <p:ext uri="{BB962C8B-B14F-4D97-AF65-F5344CB8AC3E}">
        <p14:creationId xmlns:p14="http://schemas.microsoft.com/office/powerpoint/2010/main" xmlns="" val="1661082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half" idx="2"/>
          </p:nvPr>
        </p:nvSpPr>
        <p:spPr/>
        <p:txBody>
          <a:bodyPr/>
          <a:lstStyle/>
          <a:p>
            <a:r>
              <a:rPr lang="en-US" smtClean="0"/>
              <a:t>ceci est une zone pour titre de section et le texte est en minuscules </a:t>
            </a:r>
            <a:r>
              <a:rPr lang="en-US" smtClean="0"/>
              <a:t>Franklin </a:t>
            </a:r>
            <a:r>
              <a:rPr lang="en-US" smtClean="0"/>
              <a:t>Gothic Book</a:t>
            </a:r>
            <a:endParaRPr lang="en-US" dirty="0" smtClean="0"/>
          </a:p>
        </p:txBody>
      </p:sp>
      <p:sp>
        <p:nvSpPr>
          <p:cNvPr id="31" name="Text Placeholder 30"/>
          <p:cNvSpPr>
            <a:spLocks noGrp="1"/>
          </p:cNvSpPr>
          <p:nvPr>
            <p:ph type="body" sz="quarter" idx="11"/>
          </p:nvPr>
        </p:nvSpPr>
        <p:spPr/>
        <p:txBody>
          <a:bodyPr/>
          <a:lstStyle/>
          <a:p>
            <a:r>
              <a:rPr lang="en-US" smtClean="0"/>
              <a:t>01</a:t>
            </a:r>
            <a:endParaRPr lang="en-US" dirty="0"/>
          </a:p>
        </p:txBody>
      </p:sp>
      <p:sp>
        <p:nvSpPr>
          <p:cNvPr id="5" name="Text Placeholder 4"/>
          <p:cNvSpPr>
            <a:spLocks noGrp="1"/>
          </p:cNvSpPr>
          <p:nvPr>
            <p:ph type="body" idx="28"/>
          </p:nvPr>
        </p:nvSpPr>
        <p:spPr/>
        <p:txBody>
          <a:bodyPr/>
          <a:lstStyle/>
          <a:p>
            <a:r>
              <a:rPr lang="en-US" smtClean="0"/>
              <a:t>table </a:t>
            </a:r>
            <a:r>
              <a:rPr lang="en-US" smtClean="0"/>
              <a:t>des matières</a:t>
            </a:r>
            <a:endParaRPr lang="en-US" dirty="0"/>
          </a:p>
        </p:txBody>
      </p:sp>
      <p:sp>
        <p:nvSpPr>
          <p:cNvPr id="45" name="Text Placeholder 44"/>
          <p:cNvSpPr>
            <a:spLocks noGrp="1"/>
          </p:cNvSpPr>
          <p:nvPr>
            <p:ph type="body" sz="half" idx="29"/>
          </p:nvPr>
        </p:nvSpPr>
        <p:spPr/>
        <p:txBody>
          <a:bodyPr/>
          <a:lstStyle/>
          <a:p>
            <a:r>
              <a:rPr lang="en-US" smtClean="0"/>
              <a:t>g</a:t>
            </a:r>
            <a:r>
              <a:rPr lang="en-US" smtClean="0"/>
              <a:t>ardez des titres courts mais avec suffisamment d’info pour  une lecture rapide et une bonne compréhension de la </a:t>
            </a:r>
            <a:r>
              <a:rPr lang="en-US" smtClean="0"/>
              <a:t>structure</a:t>
            </a:r>
            <a:endParaRPr lang="en-US" dirty="0"/>
          </a:p>
        </p:txBody>
      </p:sp>
      <p:sp>
        <p:nvSpPr>
          <p:cNvPr id="46" name="Text Placeholder 45"/>
          <p:cNvSpPr>
            <a:spLocks noGrp="1"/>
          </p:cNvSpPr>
          <p:nvPr>
            <p:ph type="body" sz="quarter" idx="30"/>
          </p:nvPr>
        </p:nvSpPr>
        <p:spPr/>
        <p:txBody>
          <a:bodyPr/>
          <a:lstStyle/>
          <a:p>
            <a:r>
              <a:rPr lang="en-US" smtClean="0"/>
              <a:t>02</a:t>
            </a:r>
            <a:endParaRPr lang="en-US" dirty="0"/>
          </a:p>
        </p:txBody>
      </p:sp>
      <p:sp>
        <p:nvSpPr>
          <p:cNvPr id="47" name="Text Placeholder 46"/>
          <p:cNvSpPr>
            <a:spLocks noGrp="1"/>
          </p:cNvSpPr>
          <p:nvPr>
            <p:ph type="body" sz="half" idx="31"/>
          </p:nvPr>
        </p:nvSpPr>
        <p:spPr/>
        <p:txBody>
          <a:bodyPr/>
          <a:lstStyle/>
          <a:p>
            <a:r>
              <a:rPr lang="en-US" smtClean="0"/>
              <a:t>ces champs de texte et ceux de droites sont sur le modèle pour que vous ayez jusqu’à 6 sections</a:t>
            </a:r>
          </a:p>
        </p:txBody>
      </p:sp>
      <p:sp>
        <p:nvSpPr>
          <p:cNvPr id="48" name="Text Placeholder 47"/>
          <p:cNvSpPr>
            <a:spLocks noGrp="1"/>
          </p:cNvSpPr>
          <p:nvPr>
            <p:ph type="body" sz="quarter" idx="32"/>
          </p:nvPr>
        </p:nvSpPr>
        <p:spPr/>
        <p:txBody>
          <a:bodyPr/>
          <a:lstStyle/>
          <a:p>
            <a:r>
              <a:rPr lang="en-US" smtClean="0"/>
              <a:t>03</a:t>
            </a:r>
            <a:endParaRPr lang="en-US" dirty="0"/>
          </a:p>
        </p:txBody>
      </p:sp>
      <p:sp>
        <p:nvSpPr>
          <p:cNvPr id="75" name="Text Placeholder 74"/>
          <p:cNvSpPr>
            <a:spLocks noGrp="1"/>
          </p:cNvSpPr>
          <p:nvPr>
            <p:ph type="body" sz="half" idx="33"/>
          </p:nvPr>
        </p:nvSpPr>
        <p:spPr/>
        <p:txBody>
          <a:bodyPr/>
          <a:lstStyle/>
          <a:p>
            <a:r>
              <a:rPr lang="en-US" smtClean="0"/>
              <a:t>ceci est une zone pour titre de section et le texte est en minuscules Franklin Gothic Book</a:t>
            </a:r>
            <a:endParaRPr lang="en-US" dirty="0" smtClean="0"/>
          </a:p>
        </p:txBody>
      </p:sp>
      <p:sp>
        <p:nvSpPr>
          <p:cNvPr id="76" name="Text Placeholder 75"/>
          <p:cNvSpPr>
            <a:spLocks noGrp="1"/>
          </p:cNvSpPr>
          <p:nvPr>
            <p:ph type="body" sz="quarter" idx="34"/>
          </p:nvPr>
        </p:nvSpPr>
        <p:spPr/>
        <p:txBody>
          <a:bodyPr/>
          <a:lstStyle/>
          <a:p>
            <a:r>
              <a:rPr lang="en-US" smtClean="0"/>
              <a:t>04</a:t>
            </a:r>
            <a:endParaRPr lang="en-US" dirty="0"/>
          </a:p>
        </p:txBody>
      </p:sp>
      <p:sp>
        <p:nvSpPr>
          <p:cNvPr id="77" name="Text Placeholder 76"/>
          <p:cNvSpPr>
            <a:spLocks noGrp="1"/>
          </p:cNvSpPr>
          <p:nvPr>
            <p:ph type="body" sz="half" idx="35"/>
          </p:nvPr>
        </p:nvSpPr>
        <p:spPr/>
        <p:txBody>
          <a:bodyPr/>
          <a:lstStyle/>
          <a:p>
            <a:r>
              <a:rPr lang="en-US" smtClean="0"/>
              <a:t>ceci est une zone pour titre de section et le texte est en minuscules Franklin Gothic Book</a:t>
            </a:r>
            <a:endParaRPr lang="en-US" dirty="0" smtClean="0"/>
          </a:p>
        </p:txBody>
      </p:sp>
      <p:sp>
        <p:nvSpPr>
          <p:cNvPr id="78" name="Text Placeholder 77"/>
          <p:cNvSpPr>
            <a:spLocks noGrp="1"/>
          </p:cNvSpPr>
          <p:nvPr>
            <p:ph type="body" sz="quarter" idx="36"/>
          </p:nvPr>
        </p:nvSpPr>
        <p:spPr/>
        <p:txBody>
          <a:bodyPr/>
          <a:lstStyle/>
          <a:p>
            <a:r>
              <a:rPr lang="en-US" smtClean="0"/>
              <a:t>05</a:t>
            </a:r>
            <a:endParaRPr lang="en-US" dirty="0"/>
          </a:p>
        </p:txBody>
      </p:sp>
      <p:sp>
        <p:nvSpPr>
          <p:cNvPr id="79" name="Text Placeholder 78"/>
          <p:cNvSpPr>
            <a:spLocks noGrp="1"/>
          </p:cNvSpPr>
          <p:nvPr>
            <p:ph type="body" sz="half" idx="37"/>
          </p:nvPr>
        </p:nvSpPr>
        <p:spPr/>
        <p:txBody>
          <a:bodyPr/>
          <a:lstStyle/>
          <a:p>
            <a:r>
              <a:rPr lang="en-US" smtClean="0"/>
              <a:t>ceci est une zone pour titre de section et le texte est en minuscules Franklin Gothic Book</a:t>
            </a:r>
            <a:endParaRPr lang="en-US" dirty="0" smtClean="0"/>
          </a:p>
        </p:txBody>
      </p:sp>
      <p:sp>
        <p:nvSpPr>
          <p:cNvPr id="80" name="Text Placeholder 79"/>
          <p:cNvSpPr>
            <a:spLocks noGrp="1"/>
          </p:cNvSpPr>
          <p:nvPr>
            <p:ph type="body" sz="quarter" idx="38"/>
          </p:nvPr>
        </p:nvSpPr>
        <p:spPr/>
        <p:txBody>
          <a:bodyPr/>
          <a:lstStyle/>
          <a:p>
            <a:r>
              <a:rPr lang="en-US" smtClean="0"/>
              <a:t>06</a:t>
            </a:r>
            <a:endParaRPr lang="en-US" dirty="0"/>
          </a:p>
        </p:txBody>
      </p:sp>
    </p:spTree>
    <p:extLst>
      <p:ext uri="{BB962C8B-B14F-4D97-AF65-F5344CB8AC3E}">
        <p14:creationId xmlns:p14="http://schemas.microsoft.com/office/powerpoint/2010/main" xmlns="" val="3206486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smtClean="0">
                <a:solidFill>
                  <a:schemeClr val="accent1"/>
                </a:solidFill>
              </a:rPr>
              <a:t>Exemple de format </a:t>
            </a:r>
            <a:r>
              <a:rPr lang="en-US" smtClean="0"/>
              <a:t>pour</a:t>
            </a:r>
            <a:br>
              <a:rPr lang="en-US" smtClean="0"/>
            </a:br>
            <a:r>
              <a:rPr lang="en-US" smtClean="0"/>
              <a:t>une citation</a:t>
            </a:r>
            <a:br>
              <a:rPr lang="en-US" smtClean="0"/>
            </a:br>
            <a:r>
              <a:rPr lang="en-US" smtClean="0"/>
              <a:t>Texte écrit comme une phrase.</a:t>
            </a:r>
            <a:endParaRPr lang="en-US" dirty="0"/>
          </a:p>
        </p:txBody>
      </p:sp>
      <p:sp>
        <p:nvSpPr>
          <p:cNvPr id="6" name="Text Placeholder 5"/>
          <p:cNvSpPr>
            <a:spLocks noGrp="1"/>
          </p:cNvSpPr>
          <p:nvPr>
            <p:ph type="body" sz="quarter" idx="14"/>
          </p:nvPr>
        </p:nvSpPr>
        <p:spPr/>
        <p:txBody>
          <a:bodyPr/>
          <a:lstStyle/>
          <a:p>
            <a:r>
              <a:rPr lang="en-US" smtClean="0"/>
              <a:t>Prénom Nom</a:t>
            </a:r>
          </a:p>
          <a:p>
            <a:pPr lvl="1"/>
            <a:r>
              <a:rPr lang="en-US" smtClean="0"/>
              <a:t>Nom de l’entreprise</a:t>
            </a:r>
          </a:p>
          <a:p>
            <a:pPr lvl="1"/>
            <a:r>
              <a:rPr lang="en-US" smtClean="0"/>
              <a:t>Le Titre vient ici</a:t>
            </a:r>
            <a:endParaRPr lang="en-US" dirty="0" smtClean="0"/>
          </a:p>
        </p:txBody>
      </p:sp>
    </p:spTree>
    <p:extLst>
      <p:ext uri="{BB962C8B-B14F-4D97-AF65-F5344CB8AC3E}">
        <p14:creationId xmlns:p14="http://schemas.microsoft.com/office/powerpoint/2010/main" xmlns="" val="3681508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4"/>
          </p:nvPr>
        </p:nvSpPr>
        <p:spPr/>
        <p:txBody>
          <a:bodyPr/>
          <a:lstStyle/>
          <a:p>
            <a:endParaRPr lang="en-US"/>
          </a:p>
        </p:txBody>
      </p:sp>
      <p:sp>
        <p:nvSpPr>
          <p:cNvPr id="13" name="Rectangle 12"/>
          <p:cNvSpPr/>
          <p:nvPr/>
        </p:nvSpPr>
        <p:spPr>
          <a:xfrm>
            <a:off x="685799" y="2977515"/>
            <a:ext cx="2295525" cy="271272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2"/>
                </a:solidFill>
              </a:rPr>
              <a:t>Les éléments du modèles sont alignés sur ce quadrillage. Vous pouvez copier le quadrillage sur chaque diapo ou appliquer le modèle.</a:t>
            </a:r>
          </a:p>
        </p:txBody>
      </p:sp>
    </p:spTree>
    <p:extLst>
      <p:ext uri="{BB962C8B-B14F-4D97-AF65-F5344CB8AC3E}">
        <p14:creationId xmlns:p14="http://schemas.microsoft.com/office/powerpoint/2010/main" xmlns="" val="3259365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1142999"/>
            <a:ext cx="7772400" cy="914402"/>
          </a:xfrm>
        </p:spPr>
        <p:txBody>
          <a:bodyPr/>
          <a:lstStyle/>
          <a:p>
            <a:r>
              <a:rPr lang="en-US" smtClean="0"/>
              <a:t>palette de couleurs</a:t>
            </a:r>
            <a:endParaRPr lang="en-US" dirty="0"/>
          </a:p>
        </p:txBody>
      </p:sp>
      <p:sp>
        <p:nvSpPr>
          <p:cNvPr id="8" name="Text Placeholder 7"/>
          <p:cNvSpPr>
            <a:spLocks noGrp="1"/>
          </p:cNvSpPr>
          <p:nvPr>
            <p:ph type="body" sz="quarter" idx="14"/>
          </p:nvPr>
        </p:nvSpPr>
        <p:spPr/>
        <p:txBody>
          <a:bodyPr/>
          <a:lstStyle/>
          <a:p>
            <a:endParaRPr lang="en-US"/>
          </a:p>
        </p:txBody>
      </p:sp>
      <p:sp>
        <p:nvSpPr>
          <p:cNvPr id="9" name="Text Placeholder 8"/>
          <p:cNvSpPr>
            <a:spLocks noGrp="1"/>
          </p:cNvSpPr>
          <p:nvPr>
            <p:ph type="body" idx="28"/>
          </p:nvPr>
        </p:nvSpPr>
        <p:spPr/>
        <p:txBody>
          <a:bodyPr/>
          <a:lstStyle/>
          <a:p>
            <a:r>
              <a:rPr lang="en-US" smtClean="0"/>
              <a:t>titre de section</a:t>
            </a:r>
            <a:endParaRPr lang="en-US" dirty="0" smtClean="0"/>
          </a:p>
          <a:p>
            <a:endParaRPr lang="en-US" dirty="0"/>
          </a:p>
        </p:txBody>
      </p:sp>
      <p:sp>
        <p:nvSpPr>
          <p:cNvPr id="27" name="Rectangle 26"/>
          <p:cNvSpPr/>
          <p:nvPr/>
        </p:nvSpPr>
        <p:spPr>
          <a:xfrm>
            <a:off x="685800" y="2654101"/>
            <a:ext cx="842566" cy="842566"/>
          </a:xfrm>
          <a:prstGeom prst="rect">
            <a:avLst/>
          </a:prstGeom>
          <a:solidFill>
            <a:schemeClr val="bg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0550" y="2654101"/>
            <a:ext cx="842566" cy="842566"/>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559300" y="2654101"/>
            <a:ext cx="842566" cy="842566"/>
          </a:xfrm>
          <a:prstGeom prst="rect">
            <a:avLst/>
          </a:prstGeom>
          <a:solidFill>
            <a:schemeClr val="bg2"/>
          </a:solidFill>
          <a:ln w="25400" cap="flat" cmpd="sng" algn="ctr">
            <a:noFill/>
            <a:prstDash val="solid"/>
          </a:ln>
          <a:effectLst/>
        </p:spPr>
        <p:txBody>
          <a:bodyPr rtlCol="0" anchor="ctr"/>
          <a:lstStyle/>
          <a:p>
            <a:pPr algn="ctr"/>
            <a:endParaRPr lang="en-US" kern="0">
              <a:solidFill>
                <a:srgbClr val="FFFFFF"/>
              </a:solidFill>
              <a:latin typeface="Franklin Gothic Book"/>
            </a:endParaRPr>
          </a:p>
        </p:txBody>
      </p:sp>
      <p:sp>
        <p:nvSpPr>
          <p:cNvPr id="32" name="Rectangle 31"/>
          <p:cNvSpPr/>
          <p:nvPr/>
        </p:nvSpPr>
        <p:spPr>
          <a:xfrm>
            <a:off x="5524050" y="2654101"/>
            <a:ext cx="842566" cy="842566"/>
          </a:xfrm>
          <a:prstGeom prst="rect">
            <a:avLst/>
          </a:prstGeom>
          <a:solidFill>
            <a:schemeClr val="accent6"/>
          </a:solidFill>
          <a:ln w="25400" cap="flat" cmpd="sng" algn="ctr">
            <a:noFill/>
            <a:prstDash val="solid"/>
          </a:ln>
          <a:effectLst/>
        </p:spPr>
        <p:txBody>
          <a:bodyPr rtlCol="0" anchor="ctr"/>
          <a:lstStyle/>
          <a:p>
            <a:pPr algn="ctr"/>
            <a:endParaRPr lang="en-US" kern="0">
              <a:solidFill>
                <a:srgbClr val="FFFFFF"/>
              </a:solidFill>
              <a:latin typeface="Franklin Gothic Book"/>
            </a:endParaRPr>
          </a:p>
        </p:txBody>
      </p:sp>
      <p:sp>
        <p:nvSpPr>
          <p:cNvPr id="34" name="Rectangle 33"/>
          <p:cNvSpPr/>
          <p:nvPr/>
        </p:nvSpPr>
        <p:spPr>
          <a:xfrm>
            <a:off x="685800" y="3852267"/>
            <a:ext cx="842566" cy="842566"/>
          </a:xfrm>
          <a:prstGeom prst="rect">
            <a:avLst/>
          </a:prstGeom>
          <a:solidFill>
            <a:srgbClr val="3C8689"/>
          </a:solidFill>
          <a:ln w="25400" cap="flat" cmpd="sng" algn="ctr">
            <a:noFill/>
            <a:prstDash val="solid"/>
          </a:ln>
          <a:effectLst/>
        </p:spPr>
        <p:txBody>
          <a:bodyPr rtlCol="0" anchor="ctr"/>
          <a:lstStyle/>
          <a:p>
            <a:pPr algn="ctr"/>
            <a:endParaRPr lang="en-US" kern="0">
              <a:solidFill>
                <a:srgbClr val="FFFFFF"/>
              </a:solidFill>
              <a:latin typeface="Franklin Gothic Book"/>
            </a:endParaRPr>
          </a:p>
        </p:txBody>
      </p:sp>
      <p:sp>
        <p:nvSpPr>
          <p:cNvPr id="35" name="Rectangle 34"/>
          <p:cNvSpPr/>
          <p:nvPr/>
        </p:nvSpPr>
        <p:spPr>
          <a:xfrm>
            <a:off x="1650550" y="3852267"/>
            <a:ext cx="842566" cy="842566"/>
          </a:xfrm>
          <a:prstGeom prst="rect">
            <a:avLst/>
          </a:prstGeom>
          <a:solidFill>
            <a:srgbClr val="E2BA41"/>
          </a:solidFill>
          <a:ln w="25400" cap="flat" cmpd="sng" algn="ctr">
            <a:noFill/>
            <a:prstDash val="solid"/>
          </a:ln>
          <a:effectLst/>
        </p:spPr>
        <p:txBody>
          <a:bodyPr rtlCol="0" anchor="ctr"/>
          <a:lstStyle/>
          <a:p>
            <a:pPr algn="ctr"/>
            <a:endParaRPr lang="en-US" kern="0">
              <a:solidFill>
                <a:srgbClr val="FFFFFF"/>
              </a:solidFill>
              <a:latin typeface="Franklin Gothic Book"/>
            </a:endParaRPr>
          </a:p>
        </p:txBody>
      </p:sp>
      <p:sp>
        <p:nvSpPr>
          <p:cNvPr id="37" name="Rectangle 36"/>
          <p:cNvSpPr/>
          <p:nvPr/>
        </p:nvSpPr>
        <p:spPr>
          <a:xfrm>
            <a:off x="2622550" y="3852267"/>
            <a:ext cx="842566" cy="842566"/>
          </a:xfrm>
          <a:prstGeom prst="rect">
            <a:avLst/>
          </a:prstGeom>
          <a:solidFill>
            <a:srgbClr val="C8904D"/>
          </a:solidFill>
          <a:ln w="25400" cap="flat" cmpd="sng" algn="ctr">
            <a:noFill/>
            <a:prstDash val="solid"/>
          </a:ln>
          <a:effectLst/>
        </p:spPr>
        <p:txBody>
          <a:bodyPr rtlCol="0" anchor="ctr"/>
          <a:lstStyle/>
          <a:p>
            <a:pPr algn="ctr"/>
            <a:endParaRPr lang="en-US" kern="0">
              <a:solidFill>
                <a:srgbClr val="FFFFFF"/>
              </a:solidFill>
              <a:latin typeface="Franklin Gothic Book"/>
            </a:endParaRPr>
          </a:p>
        </p:txBody>
      </p:sp>
      <p:sp>
        <p:nvSpPr>
          <p:cNvPr id="38" name="Rectangle 37"/>
          <p:cNvSpPr/>
          <p:nvPr/>
        </p:nvSpPr>
        <p:spPr>
          <a:xfrm>
            <a:off x="3587300" y="3852267"/>
            <a:ext cx="842566" cy="842566"/>
          </a:xfrm>
          <a:prstGeom prst="rect">
            <a:avLst/>
          </a:prstGeom>
          <a:solidFill>
            <a:srgbClr val="66AF9E"/>
          </a:solidFill>
          <a:ln w="25400" cap="flat" cmpd="sng" algn="ctr">
            <a:noFill/>
            <a:prstDash val="solid"/>
          </a:ln>
          <a:effectLst/>
        </p:spPr>
        <p:txBody>
          <a:bodyPr rtlCol="0" anchor="ctr"/>
          <a:lstStyle/>
          <a:p>
            <a:pPr algn="ctr"/>
            <a:endParaRPr lang="en-US" kern="0">
              <a:solidFill>
                <a:srgbClr val="FFFFFF"/>
              </a:solidFill>
              <a:latin typeface="Franklin Gothic Book"/>
            </a:endParaRPr>
          </a:p>
        </p:txBody>
      </p:sp>
      <p:sp>
        <p:nvSpPr>
          <p:cNvPr id="40" name="Rectangle 39"/>
          <p:cNvSpPr/>
          <p:nvPr/>
        </p:nvSpPr>
        <p:spPr>
          <a:xfrm>
            <a:off x="4559300" y="3852267"/>
            <a:ext cx="842566" cy="842566"/>
          </a:xfrm>
          <a:prstGeom prst="rect">
            <a:avLst/>
          </a:prstGeom>
          <a:solidFill>
            <a:srgbClr val="897C57"/>
          </a:solidFill>
          <a:ln w="25400" cap="flat" cmpd="sng" algn="ctr">
            <a:noFill/>
            <a:prstDash val="solid"/>
          </a:ln>
          <a:effectLst/>
        </p:spPr>
        <p:txBody>
          <a:bodyPr rtlCol="0" anchor="ctr"/>
          <a:lstStyle/>
          <a:p>
            <a:pPr algn="ctr"/>
            <a:endParaRPr lang="en-US" kern="0">
              <a:solidFill>
                <a:srgbClr val="FFFFFF"/>
              </a:solidFill>
              <a:latin typeface="Franklin Gothic Book"/>
            </a:endParaRPr>
          </a:p>
        </p:txBody>
      </p:sp>
      <p:sp>
        <p:nvSpPr>
          <p:cNvPr id="41" name="Rectangle 40"/>
          <p:cNvSpPr/>
          <p:nvPr/>
        </p:nvSpPr>
        <p:spPr>
          <a:xfrm>
            <a:off x="5524050" y="3852267"/>
            <a:ext cx="842566" cy="842566"/>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685800" y="2233017"/>
            <a:ext cx="1807316" cy="302390"/>
          </a:xfrm>
          <a:prstGeom prst="rect">
            <a:avLst/>
          </a:prstGeom>
          <a:noFill/>
        </p:spPr>
        <p:txBody>
          <a:bodyPr wrap="square" lIns="0" tIns="0" rIns="0" bIns="0" rtlCol="0">
            <a:spAutoFit/>
          </a:bodyPr>
          <a:lstStyle/>
          <a:p>
            <a:pPr>
              <a:lnSpc>
                <a:spcPct val="120000"/>
              </a:lnSpc>
            </a:pPr>
            <a:r>
              <a:rPr lang="en-US" smtClean="0">
                <a:solidFill>
                  <a:schemeClr val="tx2"/>
                </a:solidFill>
              </a:rPr>
              <a:t>noir et blanc</a:t>
            </a:r>
            <a:endParaRPr lang="en-US" dirty="0">
              <a:solidFill>
                <a:schemeClr val="tx2"/>
              </a:solidFill>
            </a:endParaRPr>
          </a:p>
        </p:txBody>
      </p:sp>
      <p:sp>
        <p:nvSpPr>
          <p:cNvPr id="48" name="TextBox 47"/>
          <p:cNvSpPr txBox="1"/>
          <p:nvPr/>
        </p:nvSpPr>
        <p:spPr>
          <a:xfrm>
            <a:off x="4559300" y="2233017"/>
            <a:ext cx="2209800" cy="302390"/>
          </a:xfrm>
          <a:prstGeom prst="rect">
            <a:avLst/>
          </a:prstGeom>
          <a:noFill/>
        </p:spPr>
        <p:txBody>
          <a:bodyPr wrap="square" lIns="0" tIns="0" rIns="0" bIns="0" rtlCol="0">
            <a:spAutoFit/>
          </a:bodyPr>
          <a:lstStyle/>
          <a:p>
            <a:pPr>
              <a:lnSpc>
                <a:spcPct val="120000"/>
              </a:lnSpc>
            </a:pPr>
            <a:r>
              <a:rPr lang="en-US" smtClean="0">
                <a:solidFill>
                  <a:schemeClr val="tx2"/>
                </a:solidFill>
              </a:rPr>
              <a:t>emphase &amp; adoucie</a:t>
            </a:r>
            <a:endParaRPr lang="en-US" dirty="0">
              <a:solidFill>
                <a:schemeClr val="tx2"/>
              </a:solidFill>
            </a:endParaRPr>
          </a:p>
        </p:txBody>
      </p:sp>
      <p:sp>
        <p:nvSpPr>
          <p:cNvPr id="49" name="TextBox 48"/>
          <p:cNvSpPr txBox="1"/>
          <p:nvPr/>
        </p:nvSpPr>
        <p:spPr>
          <a:xfrm>
            <a:off x="685800" y="4766667"/>
            <a:ext cx="5680816" cy="302390"/>
          </a:xfrm>
          <a:prstGeom prst="rect">
            <a:avLst/>
          </a:prstGeom>
          <a:noFill/>
        </p:spPr>
        <p:txBody>
          <a:bodyPr wrap="square" lIns="0" tIns="0" rIns="0" bIns="0" rtlCol="0">
            <a:spAutoFit/>
          </a:bodyPr>
          <a:lstStyle/>
          <a:p>
            <a:pPr>
              <a:lnSpc>
                <a:spcPct val="120000"/>
              </a:lnSpc>
            </a:pPr>
            <a:r>
              <a:rPr lang="en-US" smtClean="0">
                <a:solidFill>
                  <a:schemeClr val="tx2"/>
                </a:solidFill>
              </a:rPr>
              <a:t>couleurs d’accents primaires</a:t>
            </a:r>
            <a:endParaRPr lang="en-US" dirty="0">
              <a:solidFill>
                <a:schemeClr val="tx2"/>
              </a:solidFill>
            </a:endParaRPr>
          </a:p>
        </p:txBody>
      </p:sp>
    </p:spTree>
    <p:extLst>
      <p:ext uri="{BB962C8B-B14F-4D97-AF65-F5344CB8AC3E}">
        <p14:creationId xmlns:p14="http://schemas.microsoft.com/office/powerpoint/2010/main" xmlns="" val="1422462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palette de légendes</a:t>
            </a:r>
            <a:endParaRPr lang="en-US" dirty="0"/>
          </a:p>
        </p:txBody>
      </p:sp>
      <p:sp>
        <p:nvSpPr>
          <p:cNvPr id="8" name="Text Placeholder 7"/>
          <p:cNvSpPr>
            <a:spLocks noGrp="1"/>
          </p:cNvSpPr>
          <p:nvPr>
            <p:ph type="body" sz="quarter" idx="14"/>
          </p:nvPr>
        </p:nvSpPr>
        <p:spPr/>
        <p:txBody>
          <a:bodyPr/>
          <a:lstStyle/>
          <a:p>
            <a:endParaRPr lang="en-US"/>
          </a:p>
        </p:txBody>
      </p:sp>
      <p:sp>
        <p:nvSpPr>
          <p:cNvPr id="9" name="Text Placeholder 8"/>
          <p:cNvSpPr>
            <a:spLocks noGrp="1"/>
          </p:cNvSpPr>
          <p:nvPr>
            <p:ph type="body" idx="28"/>
          </p:nvPr>
        </p:nvSpPr>
        <p:spPr/>
        <p:txBody>
          <a:bodyPr/>
          <a:lstStyle/>
          <a:p>
            <a:r>
              <a:rPr lang="en-US" smtClean="0"/>
              <a:t>titre de section</a:t>
            </a:r>
            <a:endParaRPr lang="en-US" dirty="0"/>
          </a:p>
        </p:txBody>
      </p:sp>
      <p:sp>
        <p:nvSpPr>
          <p:cNvPr id="11" name="Rectangle 10"/>
          <p:cNvSpPr>
            <a:spLocks noChangeAspect="1"/>
          </p:cNvSpPr>
          <p:nvPr/>
        </p:nvSpPr>
        <p:spPr>
          <a:xfrm>
            <a:off x="825715" y="2287984"/>
            <a:ext cx="1562928" cy="677108"/>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Exe</a:t>
            </a:r>
            <a:r>
              <a:rPr lang="en-US" sz="1400" smtClean="0">
                <a:solidFill>
                  <a:schemeClr val="accent1"/>
                </a:solidFill>
                <a:latin typeface="Franklin Gothic Demi Cond" panose="020B0706030402020204" pitchFamily="34" charset="0"/>
              </a:rPr>
              <a:t>mple de Légende</a:t>
            </a:r>
            <a:endParaRPr lang="en-US" sz="1400" dirty="0">
              <a:solidFill>
                <a:schemeClr val="accent1"/>
              </a:solidFill>
              <a:latin typeface="Franklin Gothic Demi Cond" panose="020B0706030402020204" pitchFamily="34" charset="0"/>
            </a:endParaRPr>
          </a:p>
        </p:txBody>
      </p:sp>
      <p:sp>
        <p:nvSpPr>
          <p:cNvPr id="12" name="Rectangle 11"/>
          <p:cNvSpPr>
            <a:spLocks noChangeAspect="1"/>
          </p:cNvSpPr>
          <p:nvPr/>
        </p:nvSpPr>
        <p:spPr>
          <a:xfrm>
            <a:off x="2802262" y="2287984"/>
            <a:ext cx="1562928" cy="677108"/>
          </a:xfrm>
          <a:prstGeom prst="rect">
            <a:avLst/>
          </a:prstGeom>
          <a:pattFill prst="dkUpDiag">
            <a:fgClr>
              <a:schemeClr val="tx2">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tx2"/>
                </a:solidFill>
                <a:latin typeface="Franklin Gothic Demi Cond" panose="020B0706030402020204" pitchFamily="34" charset="0"/>
              </a:rPr>
              <a:t>Exemple de Légende</a:t>
            </a:r>
          </a:p>
        </p:txBody>
      </p:sp>
      <p:sp>
        <p:nvSpPr>
          <p:cNvPr id="13" name="Rectangle 12"/>
          <p:cNvSpPr>
            <a:spLocks noChangeAspect="1"/>
          </p:cNvSpPr>
          <p:nvPr/>
        </p:nvSpPr>
        <p:spPr>
          <a:xfrm>
            <a:off x="4778809" y="2287984"/>
            <a:ext cx="1562928" cy="677108"/>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Exemple de Légende</a:t>
            </a:r>
          </a:p>
        </p:txBody>
      </p:sp>
      <p:sp>
        <p:nvSpPr>
          <p:cNvPr id="14" name="Rectangle 13"/>
          <p:cNvSpPr>
            <a:spLocks noChangeAspect="1"/>
          </p:cNvSpPr>
          <p:nvPr/>
        </p:nvSpPr>
        <p:spPr>
          <a:xfrm>
            <a:off x="6755356" y="2287984"/>
            <a:ext cx="1562928" cy="677108"/>
          </a:xfrm>
          <a:prstGeom prst="rect">
            <a:avLst/>
          </a:prstGeom>
          <a:pattFill prst="dkUpDiag">
            <a:fgClr>
              <a:schemeClr val="accent2">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accent2"/>
                </a:solidFill>
                <a:latin typeface="Franklin Gothic Demi Cond" panose="020B0706030402020204" pitchFamily="34" charset="0"/>
              </a:rPr>
              <a:t>Exemple de Légende</a:t>
            </a:r>
          </a:p>
        </p:txBody>
      </p:sp>
      <p:sp>
        <p:nvSpPr>
          <p:cNvPr id="15" name="Rectangle 14"/>
          <p:cNvSpPr>
            <a:spLocks noChangeAspect="1"/>
          </p:cNvSpPr>
          <p:nvPr/>
        </p:nvSpPr>
        <p:spPr>
          <a:xfrm>
            <a:off x="825715" y="3208875"/>
            <a:ext cx="1562928" cy="677108"/>
          </a:xfrm>
          <a:prstGeom prst="rect">
            <a:avLst/>
          </a:prstGeom>
          <a:pattFill prst="dkUpDiag">
            <a:fgClr>
              <a:schemeClr val="accent3">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accent3"/>
                </a:solidFill>
                <a:latin typeface="Franklin Gothic Demi Cond" panose="020B0706030402020204" pitchFamily="34" charset="0"/>
              </a:rPr>
              <a:t>Exemple de Légende</a:t>
            </a:r>
            <a:endParaRPr lang="en-US" sz="1400" dirty="0">
              <a:solidFill>
                <a:schemeClr val="accent3"/>
              </a:solidFill>
              <a:latin typeface="Franklin Gothic Demi Cond" panose="020B0706030402020204" pitchFamily="34" charset="0"/>
            </a:endParaRPr>
          </a:p>
        </p:txBody>
      </p:sp>
      <p:sp>
        <p:nvSpPr>
          <p:cNvPr id="16" name="Rectangle 15"/>
          <p:cNvSpPr>
            <a:spLocks noChangeAspect="1"/>
          </p:cNvSpPr>
          <p:nvPr/>
        </p:nvSpPr>
        <p:spPr>
          <a:xfrm>
            <a:off x="2802262" y="3208875"/>
            <a:ext cx="1562928" cy="677108"/>
          </a:xfrm>
          <a:prstGeom prst="rect">
            <a:avLst/>
          </a:prstGeom>
          <a:pattFill prst="dkUpDiag">
            <a:fgClr>
              <a:schemeClr val="accent4">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accent4"/>
                </a:solidFill>
                <a:latin typeface="Franklin Gothic Demi Cond" panose="020B0706030402020204" pitchFamily="34" charset="0"/>
              </a:rPr>
              <a:t>Exemple de Légende</a:t>
            </a:r>
            <a:endParaRPr lang="en-US" sz="1400" dirty="0">
              <a:solidFill>
                <a:schemeClr val="accent4"/>
              </a:solidFill>
              <a:latin typeface="Franklin Gothic Demi Cond" panose="020B0706030402020204" pitchFamily="34" charset="0"/>
            </a:endParaRPr>
          </a:p>
        </p:txBody>
      </p:sp>
      <p:sp>
        <p:nvSpPr>
          <p:cNvPr id="17" name="Rectangle 16"/>
          <p:cNvSpPr>
            <a:spLocks noChangeAspect="1"/>
          </p:cNvSpPr>
          <p:nvPr/>
        </p:nvSpPr>
        <p:spPr>
          <a:xfrm>
            <a:off x="4778809" y="3208875"/>
            <a:ext cx="1562928" cy="677108"/>
          </a:xfrm>
          <a:prstGeom prst="rect">
            <a:avLst/>
          </a:prstGeom>
          <a:pattFill prst="dkUpDiag">
            <a:fgClr>
              <a:schemeClr val="accent5">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accent5"/>
                </a:solidFill>
                <a:latin typeface="Franklin Gothic Demi Cond" panose="020B0706030402020204" pitchFamily="34" charset="0"/>
              </a:rPr>
              <a:t>Exemple de Légende</a:t>
            </a:r>
            <a:endParaRPr lang="en-US" sz="1400" dirty="0">
              <a:solidFill>
                <a:schemeClr val="accent5"/>
              </a:solidFill>
              <a:latin typeface="Franklin Gothic Demi Cond" panose="020B0706030402020204" pitchFamily="34" charset="0"/>
            </a:endParaRPr>
          </a:p>
        </p:txBody>
      </p:sp>
      <p:sp>
        <p:nvSpPr>
          <p:cNvPr id="18" name="Rectangle 17"/>
          <p:cNvSpPr>
            <a:spLocks noChangeAspect="1"/>
          </p:cNvSpPr>
          <p:nvPr/>
        </p:nvSpPr>
        <p:spPr>
          <a:xfrm>
            <a:off x="6755356" y="3208875"/>
            <a:ext cx="1562928" cy="677108"/>
          </a:xfrm>
          <a:prstGeom prst="rect">
            <a:avLst/>
          </a:prstGeom>
          <a:pattFill prst="dkUpDiag">
            <a:fgClr>
              <a:schemeClr val="accent6">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accent6"/>
                </a:solidFill>
                <a:latin typeface="Franklin Gothic Demi Cond" panose="020B0706030402020204" pitchFamily="34" charset="0"/>
              </a:rPr>
              <a:t>Exemple de Légende</a:t>
            </a:r>
            <a:endParaRPr lang="en-US" sz="1400" dirty="0">
              <a:solidFill>
                <a:schemeClr val="accent6"/>
              </a:solidFill>
              <a:latin typeface="Franklin Gothic Demi Cond" panose="020B0706030402020204" pitchFamily="34" charset="0"/>
            </a:endParaRPr>
          </a:p>
        </p:txBody>
      </p:sp>
      <p:sp>
        <p:nvSpPr>
          <p:cNvPr id="19" name="Rectangle 18"/>
          <p:cNvSpPr>
            <a:spLocks noChangeAspect="1"/>
          </p:cNvSpPr>
          <p:nvPr/>
        </p:nvSpPr>
        <p:spPr>
          <a:xfrm>
            <a:off x="825715" y="4251615"/>
            <a:ext cx="1562928" cy="677108"/>
          </a:xfrm>
          <a:prstGeom prst="rect">
            <a:avLst/>
          </a:prstGeom>
          <a:pattFill prst="dkUpDiag">
            <a:fgClr>
              <a:schemeClr val="bg2">
                <a:lumMod val="50000"/>
              </a:schemeClr>
            </a:fgClr>
            <a:bgClr>
              <a:schemeClr val="bg2">
                <a:lumMod val="6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
        <p:nvSpPr>
          <p:cNvPr id="20" name="Rectangle 19"/>
          <p:cNvSpPr>
            <a:spLocks noChangeAspect="1"/>
          </p:cNvSpPr>
          <p:nvPr/>
        </p:nvSpPr>
        <p:spPr>
          <a:xfrm>
            <a:off x="2802262" y="4251615"/>
            <a:ext cx="1562928" cy="677108"/>
          </a:xfrm>
          <a:prstGeom prst="rect">
            <a:avLst/>
          </a:prstGeom>
          <a:pattFill prst="dkUpDiag">
            <a:fgClr>
              <a:schemeClr val="tx2"/>
            </a:fgClr>
            <a:bgClr>
              <a:schemeClr val="tx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
        <p:nvSpPr>
          <p:cNvPr id="21" name="Rectangle 20"/>
          <p:cNvSpPr>
            <a:spLocks noChangeAspect="1"/>
          </p:cNvSpPr>
          <p:nvPr/>
        </p:nvSpPr>
        <p:spPr>
          <a:xfrm>
            <a:off x="4778809" y="4251615"/>
            <a:ext cx="1562928" cy="677108"/>
          </a:xfrm>
          <a:prstGeom prst="rect">
            <a:avLst/>
          </a:prstGeom>
          <a:pattFill prst="dkUpDiag">
            <a:fgClr>
              <a:schemeClr val="accent1"/>
            </a:fgClr>
            <a:bgClr>
              <a:schemeClr val="accent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
        <p:nvSpPr>
          <p:cNvPr id="22" name="Rectangle 21"/>
          <p:cNvSpPr>
            <a:spLocks noChangeAspect="1"/>
          </p:cNvSpPr>
          <p:nvPr/>
        </p:nvSpPr>
        <p:spPr>
          <a:xfrm>
            <a:off x="6755357" y="4251614"/>
            <a:ext cx="1562928" cy="677108"/>
          </a:xfrm>
          <a:prstGeom prst="rect">
            <a:avLst/>
          </a:prstGeom>
          <a:pattFill prst="dkUp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
        <p:nvSpPr>
          <p:cNvPr id="23" name="Rectangle 22"/>
          <p:cNvSpPr>
            <a:spLocks noChangeAspect="1"/>
          </p:cNvSpPr>
          <p:nvPr/>
        </p:nvSpPr>
        <p:spPr>
          <a:xfrm>
            <a:off x="825716" y="5172506"/>
            <a:ext cx="1562928" cy="677108"/>
          </a:xfrm>
          <a:prstGeom prst="rect">
            <a:avLst/>
          </a:prstGeom>
          <a:pattFill prst="dkUpDiag">
            <a:fgClr>
              <a:schemeClr val="accent3"/>
            </a:fgClr>
            <a:bgClr>
              <a:schemeClr val="accent3">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
        <p:nvSpPr>
          <p:cNvPr id="24" name="Rectangle 23"/>
          <p:cNvSpPr>
            <a:spLocks noChangeAspect="1"/>
          </p:cNvSpPr>
          <p:nvPr/>
        </p:nvSpPr>
        <p:spPr>
          <a:xfrm>
            <a:off x="2802263" y="5172503"/>
            <a:ext cx="1562928" cy="677108"/>
          </a:xfrm>
          <a:prstGeom prst="rect">
            <a:avLst/>
          </a:prstGeom>
          <a:pattFill prst="dkUpDiag">
            <a:fgClr>
              <a:schemeClr val="accent4"/>
            </a:fgClr>
            <a:bgClr>
              <a:schemeClr val="accent4">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
        <p:nvSpPr>
          <p:cNvPr id="25" name="Rectangle 24"/>
          <p:cNvSpPr>
            <a:spLocks noChangeAspect="1"/>
          </p:cNvSpPr>
          <p:nvPr/>
        </p:nvSpPr>
        <p:spPr>
          <a:xfrm>
            <a:off x="4778810" y="5172506"/>
            <a:ext cx="1562928" cy="677108"/>
          </a:xfrm>
          <a:prstGeom prst="rect">
            <a:avLst/>
          </a:prstGeom>
          <a:pattFill prst="dkUpDiag">
            <a:fgClr>
              <a:schemeClr val="accent5"/>
            </a:fgClr>
            <a:bgClr>
              <a:schemeClr val="accent5">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
        <p:nvSpPr>
          <p:cNvPr id="26" name="Rectangle 25"/>
          <p:cNvSpPr>
            <a:spLocks noChangeAspect="1"/>
          </p:cNvSpPr>
          <p:nvPr/>
        </p:nvSpPr>
        <p:spPr>
          <a:xfrm>
            <a:off x="6755357" y="5172506"/>
            <a:ext cx="1562928" cy="677108"/>
          </a:xfrm>
          <a:prstGeom prst="rect">
            <a:avLst/>
          </a:prstGeom>
          <a:pattFill prst="dkUpDiag">
            <a:fgClr>
              <a:schemeClr val="accent6"/>
            </a:fgClr>
            <a:bgClr>
              <a:schemeClr val="accent6">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r>
              <a:rPr lang="en-US" sz="1400" smtClean="0">
                <a:solidFill>
                  <a:schemeClr val="bg1"/>
                </a:solidFill>
                <a:latin typeface="Franklin Gothic Demi Cond" panose="020B0706030402020204" pitchFamily="34" charset="0"/>
              </a:rPr>
              <a:t>Exemple de Légende</a:t>
            </a:r>
            <a:endParaRPr lang="en-US" sz="1400" dirty="0">
              <a:solidFill>
                <a:schemeClr val="bg1"/>
              </a:solidFill>
              <a:latin typeface="Franklin Gothic Demi Cond" panose="020B0706030402020204" pitchFamily="34" charset="0"/>
            </a:endParaRPr>
          </a:p>
        </p:txBody>
      </p:sp>
    </p:spTree>
    <p:extLst>
      <p:ext uri="{BB962C8B-B14F-4D97-AF65-F5344CB8AC3E}">
        <p14:creationId xmlns:p14="http://schemas.microsoft.com/office/powerpoint/2010/main" xmlns="" val="4212801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mtClean="0"/>
              <a:t>résumé de la section</a:t>
            </a:r>
            <a:endParaRPr lang="en-US" smtClean="0"/>
          </a:p>
          <a:p>
            <a:pPr lvl="1"/>
            <a:r>
              <a:rPr lang="fr-FR" smtClean="0"/>
              <a:t>Vous pouvez utiliser ce modèle comme intervalle dans une section, ou comme diapo de Questions/Réponses.</a:t>
            </a:r>
          </a:p>
          <a:p>
            <a:pPr>
              <a:buNone/>
            </a:pPr>
            <a:endParaRPr lang="en-US" dirty="0"/>
          </a:p>
        </p:txBody>
      </p:sp>
      <p:sp>
        <p:nvSpPr>
          <p:cNvPr id="4" name="Text Placeholder 3"/>
          <p:cNvSpPr>
            <a:spLocks noGrp="1"/>
          </p:cNvSpPr>
          <p:nvPr>
            <p:ph type="body" sz="quarter" idx="11"/>
          </p:nvPr>
        </p:nvSpPr>
        <p:spPr/>
        <p:txBody>
          <a:bodyPr/>
          <a:lstStyle/>
          <a:p>
            <a:r>
              <a:rPr lang="en-US" smtClean="0"/>
              <a:t>titre de section</a:t>
            </a:r>
            <a:endParaRPr lang="en-US" dirty="0"/>
          </a:p>
        </p:txBody>
      </p:sp>
    </p:spTree>
    <p:extLst>
      <p:ext uri="{BB962C8B-B14F-4D97-AF65-F5344CB8AC3E}">
        <p14:creationId xmlns:p14="http://schemas.microsoft.com/office/powerpoint/2010/main" xmlns="" val="3890233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smtClean="0"/>
              <a:t>Information de contact</a:t>
            </a:r>
            <a:endParaRPr lang="en-US" dirty="0" smtClean="0"/>
          </a:p>
          <a:p>
            <a:pPr lvl="1"/>
            <a:r>
              <a:rPr lang="en-US" smtClean="0"/>
              <a:t>Pour plus d’info</a:t>
            </a:r>
            <a:r>
              <a:rPr lang="en-US" smtClean="0"/>
              <a:t>, </a:t>
            </a:r>
            <a:r>
              <a:rPr lang="en-US" smtClean="0"/>
              <a:t>merci de nous contacter à</a:t>
            </a:r>
            <a:endParaRPr lang="en-US" dirty="0" smtClean="0"/>
          </a:p>
          <a:p>
            <a:endParaRPr lang="en-US" dirty="0" smtClean="0"/>
          </a:p>
          <a:p>
            <a:pPr lvl="1"/>
            <a:r>
              <a:rPr lang="en-US" dirty="0" smtClean="0"/>
              <a:t>info@duarte.com</a:t>
            </a:r>
          </a:p>
          <a:p>
            <a:pPr lvl="1"/>
            <a:r>
              <a:rPr lang="en-US" smtClean="0"/>
              <a:t>+1 650-625-8200</a:t>
            </a:r>
            <a:endParaRPr lang="en-US" dirty="0" smtClean="0"/>
          </a:p>
          <a:p>
            <a:endParaRPr lang="en-US" dirty="0" smtClean="0"/>
          </a:p>
          <a:p>
            <a:endParaRPr lang="en-US" dirty="0" smtClean="0"/>
          </a:p>
          <a:p>
            <a:endParaRPr lang="en-US" dirty="0"/>
          </a:p>
        </p:txBody>
      </p:sp>
      <p:sp>
        <p:nvSpPr>
          <p:cNvPr id="2" name="Text Placeholder 1"/>
          <p:cNvSpPr>
            <a:spLocks noGrp="1"/>
          </p:cNvSpPr>
          <p:nvPr>
            <p:ph type="body" sz="quarter" idx="11"/>
          </p:nvPr>
        </p:nvSpPr>
        <p:spPr/>
        <p:txBody>
          <a:bodyPr/>
          <a:lstStyle/>
          <a:p>
            <a:r>
              <a:rPr lang="en-US" smtClean="0"/>
              <a:t>merci</a:t>
            </a:r>
            <a:endParaRPr lang="en-US" dirty="0"/>
          </a:p>
        </p:txBody>
      </p:sp>
    </p:spTree>
    <p:extLst>
      <p:ext uri="{BB962C8B-B14F-4D97-AF65-F5344CB8AC3E}">
        <p14:creationId xmlns:p14="http://schemas.microsoft.com/office/powerpoint/2010/main" xmlns="" val="1638046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un slidedoc c’est quoi?</a:t>
            </a:r>
            <a:endParaRPr lang="en-US" dirty="0"/>
          </a:p>
        </p:txBody>
      </p:sp>
      <p:sp>
        <p:nvSpPr>
          <p:cNvPr id="14" name="Content Placeholder 13"/>
          <p:cNvSpPr>
            <a:spLocks noGrp="1"/>
          </p:cNvSpPr>
          <p:nvPr>
            <p:ph sz="quarter" idx="15"/>
          </p:nvPr>
        </p:nvSpPr>
        <p:spPr/>
        <p:txBody>
          <a:bodyPr/>
          <a:lstStyle/>
          <a:p>
            <a:r>
              <a:rPr lang="en-US" smtClean="0"/>
              <a:t>Notre façon de communiquer à changé, dans notre monde pressé, nous voulons une information assimilable rapidement.</a:t>
            </a:r>
            <a:endParaRPr lang="en-US" smtClean="0"/>
          </a:p>
          <a:p>
            <a:pPr lvl="2"/>
            <a:r>
              <a:rPr lang="en-US" smtClean="0"/>
              <a:t>Ceci a conduit les organisations à chercher à combler le vide entre les longs documents et les présentaions. Ce qui a émergé ce sont les slidedocs.</a:t>
            </a:r>
          </a:p>
          <a:p>
            <a:pPr lvl="2"/>
            <a:r>
              <a:rPr lang="en-US" smtClean="0"/>
              <a:t>Un slidedoc est un document visual conçu pour être lu et référencé au lieu de projeté. Les slidedocs fonctionnent pour une variété de scenarii, des outils d’aide à la vente aux documents de références pour les réunions. Et à cause de leur nature modulaire, les slidedocs peuvent diffuser vos idées brillantes dans toute </a:t>
            </a:r>
            <a:r>
              <a:rPr lang="en-US" smtClean="0"/>
              <a:t>votre </a:t>
            </a:r>
            <a:r>
              <a:rPr lang="en-US" smtClean="0"/>
              <a:t>organisation.</a:t>
            </a:r>
            <a:endParaRPr lang="en-US" dirty="0"/>
          </a:p>
        </p:txBody>
      </p:sp>
      <p:sp>
        <p:nvSpPr>
          <p:cNvPr id="15" name="Content Placeholder 14"/>
          <p:cNvSpPr>
            <a:spLocks noGrp="1"/>
          </p:cNvSpPr>
          <p:nvPr>
            <p:ph sz="quarter" idx="16"/>
          </p:nvPr>
        </p:nvSpPr>
        <p:spPr/>
        <p:txBody>
          <a:bodyPr/>
          <a:lstStyle/>
          <a:p>
            <a:pPr lvl="2">
              <a:buNone/>
            </a:pPr>
            <a:r>
              <a:rPr lang="fr-FR" smtClean="0"/>
              <a:t>Les bons slidedocs sont développés en </a:t>
            </a:r>
            <a:r>
              <a:rPr lang="fr-FR" smtClean="0">
                <a:hlinkClick r:id="rId2"/>
              </a:rPr>
              <a:t>connaissant votre public</a:t>
            </a:r>
            <a:r>
              <a:rPr lang="fr-FR" smtClean="0"/>
              <a:t>, en comprenant comment ils assimilent l’information, et en ayant une grande idée claire. Développer des slidedocs efficaces requiert également de visualiser les idées et de faciliter la navigation dans l’information.</a:t>
            </a:r>
          </a:p>
          <a:p>
            <a:pPr lvl="2">
              <a:buNone/>
            </a:pPr>
            <a:r>
              <a:rPr lang="fr-FR" smtClean="0"/>
              <a:t>Les slidedocs sont l’un des outils les plus efficaces pour communiquer des idées rapidement et atteindre le consensus. Vos idées méritent le meilleur vecteur de communication. Les slidedocs sont faits pour notre façon actuelle de </a:t>
            </a:r>
            <a:r>
              <a:rPr lang="fr-FR" smtClean="0"/>
              <a:t>communiquer</a:t>
            </a:r>
            <a:r>
              <a:rPr lang="fr-FR" smtClean="0"/>
              <a:t>.</a:t>
            </a:r>
            <a:endParaRPr lang="fr-FR" smtClean="0"/>
          </a:p>
        </p:txBody>
      </p:sp>
      <p:sp>
        <p:nvSpPr>
          <p:cNvPr id="30" name="Text Placeholder 29"/>
          <p:cNvSpPr>
            <a:spLocks noGrp="1"/>
          </p:cNvSpPr>
          <p:nvPr>
            <p:ph type="body" idx="28"/>
          </p:nvPr>
        </p:nvSpPr>
        <p:spPr/>
        <p:txBody>
          <a:bodyPr/>
          <a:lstStyle/>
          <a:p>
            <a:r>
              <a:rPr lang="en-US" dirty="0" smtClean="0"/>
              <a:t>introduction</a:t>
            </a:r>
            <a:endParaRPr lang="en-US" dirty="0" smtClean="0">
              <a:solidFill>
                <a:schemeClr val="accent3"/>
              </a:solidFill>
            </a:endParaRPr>
          </a:p>
        </p:txBody>
      </p:sp>
      <p:sp>
        <p:nvSpPr>
          <p:cNvPr id="29"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30"/>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31"/>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33"/>
          <p:cNvSpPr>
            <a:spLocks noChangeArrowheads="1"/>
          </p:cNvSpPr>
          <p:nvPr/>
        </p:nvSpPr>
        <p:spPr bwMode="auto">
          <a:xfrm>
            <a:off x="722919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Rectangle 38"/>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5" name="Group 34"/>
          <p:cNvGrpSpPr/>
          <p:nvPr/>
        </p:nvGrpSpPr>
        <p:grpSpPr>
          <a:xfrm>
            <a:off x="685800" y="6165890"/>
            <a:ext cx="1229008" cy="119062"/>
            <a:chOff x="685800" y="6165890"/>
            <a:chExt cx="1229008" cy="119062"/>
          </a:xfrm>
        </p:grpSpPr>
        <p:sp>
          <p:nvSpPr>
            <p:cNvPr id="36" name="Rectangle 9"/>
            <p:cNvSpPr>
              <a:spLocks noChangeArrowheads="1"/>
            </p:cNvSpPr>
            <p:nvPr/>
          </p:nvSpPr>
          <p:spPr bwMode="auto">
            <a:xfrm>
              <a:off x="685800" y="6218276"/>
              <a:ext cx="1229008" cy="666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8" name="TextBox 37"/>
          <p:cNvSpPr txBox="1"/>
          <p:nvPr/>
        </p:nvSpPr>
        <p:spPr>
          <a:xfrm>
            <a:off x="685800" y="6287390"/>
            <a:ext cx="1229008" cy="200055"/>
          </a:xfrm>
          <a:prstGeom prst="rect">
            <a:avLst/>
          </a:prstGeom>
          <a:noFill/>
        </p:spPr>
        <p:txBody>
          <a:bodyPr wrap="square" lIns="0" tIns="0" rIns="0" bIns="0" rtlCol="0">
            <a:spAutoFit/>
          </a:bodyPr>
          <a:lstStyle/>
          <a:p>
            <a:r>
              <a:rPr lang="en-US" sz="1300" dirty="0" smtClean="0">
                <a:solidFill>
                  <a:schemeClr val="accent1"/>
                </a:solidFill>
                <a:latin typeface="Franklin Gothic Demi Cond" panose="020B0706030402020204" pitchFamily="34" charset="0"/>
              </a:rPr>
              <a:t>section 01</a:t>
            </a:r>
            <a:endParaRPr lang="en-US" sz="1300" dirty="0">
              <a:solidFill>
                <a:schemeClr val="accent1"/>
              </a:solidFill>
              <a:latin typeface="Franklin Gothic Demi Cond" panose="020B0706030402020204" pitchFamily="34" charset="0"/>
            </a:endParaRPr>
          </a:p>
        </p:txBody>
      </p:sp>
      <p:sp>
        <p:nvSpPr>
          <p:cNvPr id="24" name="Rectangle 23"/>
          <p:cNvSpPr/>
          <p:nvPr/>
        </p:nvSpPr>
        <p:spPr>
          <a:xfrm>
            <a:off x="4700954" y="5093678"/>
            <a:ext cx="3757246" cy="697523"/>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Ce modèle est fait pour des</a:t>
            </a:r>
            <a:br>
              <a:rPr lang="en-US" sz="1400" smtClean="0">
                <a:solidFill>
                  <a:schemeClr val="accent1"/>
                </a:solidFill>
                <a:latin typeface="Franklin Gothic Demi Cond" panose="020B0706030402020204" pitchFamily="34" charset="0"/>
              </a:rPr>
            </a:br>
            <a:r>
              <a:rPr lang="en-US" sz="1400" smtClean="0">
                <a:solidFill>
                  <a:schemeClr val="accent1"/>
                </a:solidFill>
                <a:latin typeface="Franklin Gothic Demi Cond" panose="020B0706030402020204" pitchFamily="34" charset="0"/>
              </a:rPr>
              <a:t>lectures de grande longueur</a:t>
            </a:r>
            <a:endParaRPr lang="en-US" sz="14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4254848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les slidedocs sont comme des livres</a:t>
            </a:r>
            <a:endParaRPr lang="en-US" dirty="0"/>
          </a:p>
        </p:txBody>
      </p:sp>
      <p:sp>
        <p:nvSpPr>
          <p:cNvPr id="8" name="Content Placeholder 7"/>
          <p:cNvSpPr>
            <a:spLocks noGrp="1"/>
          </p:cNvSpPr>
          <p:nvPr>
            <p:ph sz="quarter" idx="15"/>
          </p:nvPr>
        </p:nvSpPr>
        <p:spPr/>
        <p:txBody>
          <a:bodyPr/>
          <a:lstStyle/>
          <a:p>
            <a:pPr lvl="2"/>
            <a:r>
              <a:rPr lang="fr-FR" smtClean="0"/>
              <a:t>Les Slidedocs empruntent certains éléments de designs aux livres. Les livres ont une couverture, une table des matières, des indicateurs de chapitre clairs, du texte, des numéros de page, et d’autres petites décisions de design qui ont de grandes implications pour la structure de l’information qui aide les lecteurs à naviguer dans les contenus.</a:t>
            </a:r>
          </a:p>
          <a:p>
            <a:pPr lvl="2"/>
            <a:r>
              <a:rPr lang="fr-FR" smtClean="0"/>
              <a:t>Tourner les pages d’un slidedoc devrait être similaire à tourner les pages imprimées d’un livre ou glisser le doigt sur l’écran de </a:t>
            </a:r>
            <a:r>
              <a:rPr lang="fr-FR" smtClean="0"/>
              <a:t>la </a:t>
            </a:r>
            <a:r>
              <a:rPr lang="fr-FR" smtClean="0"/>
              <a:t>tablette</a:t>
            </a:r>
            <a:endParaRPr lang="en-US" dirty="0"/>
          </a:p>
        </p:txBody>
      </p:sp>
      <p:sp>
        <p:nvSpPr>
          <p:cNvPr id="16" name="Content Placeholder 15"/>
          <p:cNvSpPr>
            <a:spLocks noGrp="1"/>
          </p:cNvSpPr>
          <p:nvPr>
            <p:ph sz="quarter" idx="16"/>
          </p:nvPr>
        </p:nvSpPr>
        <p:spPr/>
        <p:txBody>
          <a:bodyPr/>
          <a:lstStyle/>
          <a:p>
            <a:r>
              <a:rPr lang="fr-FR" smtClean="0"/>
              <a:t>Les modèles sont conçus pour la prose et on beaucoup d’espace blanc. Chaque page contient juste la bonne quantité d’information pour être traitée rapidement.</a:t>
            </a:r>
          </a:p>
        </p:txBody>
      </p:sp>
      <p:sp>
        <p:nvSpPr>
          <p:cNvPr id="17" name="Text Placeholder 16"/>
          <p:cNvSpPr>
            <a:spLocks noGrp="1"/>
          </p:cNvSpPr>
          <p:nvPr>
            <p:ph type="body" idx="28"/>
          </p:nvPr>
        </p:nvSpPr>
        <p:spPr/>
        <p:txBody>
          <a:bodyPr/>
          <a:lstStyle/>
          <a:p>
            <a:r>
              <a:rPr lang="en-US" smtClean="0"/>
              <a:t>introduction</a:t>
            </a:r>
            <a:endParaRPr lang="en-US" dirty="0"/>
          </a:p>
        </p:txBody>
      </p:sp>
      <p:sp>
        <p:nvSpPr>
          <p:cNvPr id="9" name="Content Placeholder 8"/>
          <p:cNvSpPr>
            <a:spLocks noGrp="1"/>
          </p:cNvSpPr>
          <p:nvPr>
            <p:ph type="body" sz="quarter" idx="14"/>
          </p:nvPr>
        </p:nvSpPr>
        <p:spPr/>
        <p:txBody>
          <a:bodyPr/>
          <a:lstStyle/>
          <a:p>
            <a:r>
              <a:rPr lang="en-US" smtClean="0"/>
              <a:t>Voir </a:t>
            </a:r>
            <a:r>
              <a:rPr lang="en-US" smtClean="0"/>
              <a:t>page 67 </a:t>
            </a:r>
            <a:r>
              <a:rPr lang="en-US" smtClean="0"/>
              <a:t>à </a:t>
            </a:r>
            <a:r>
              <a:rPr lang="en-US" smtClean="0"/>
              <a:t>81 </a:t>
            </a:r>
            <a:r>
              <a:rPr lang="en-US" smtClean="0"/>
              <a:t>sur </a:t>
            </a:r>
            <a:r>
              <a:rPr lang="en-US" smtClean="0">
                <a:hlinkClick r:id="rId2"/>
              </a:rPr>
              <a:t>www.slidedocs.com</a:t>
            </a:r>
            <a:r>
              <a:rPr lang="en-US" smtClean="0"/>
              <a:t> </a:t>
            </a:r>
            <a:endParaRPr lang="en-US" dirty="0"/>
          </a:p>
        </p:txBody>
      </p:sp>
    </p:spTree>
    <p:extLst>
      <p:ext uri="{BB962C8B-B14F-4D97-AF65-F5344CB8AC3E}">
        <p14:creationId xmlns:p14="http://schemas.microsoft.com/office/powerpoint/2010/main" xmlns="" val="2634186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options de mise en page</a:t>
            </a:r>
            <a:endParaRPr lang="en-US" dirty="0"/>
          </a:p>
        </p:txBody>
      </p:sp>
      <p:sp>
        <p:nvSpPr>
          <p:cNvPr id="159" name="Content Placeholder 158"/>
          <p:cNvSpPr>
            <a:spLocks noGrp="1"/>
          </p:cNvSpPr>
          <p:nvPr>
            <p:ph sz="quarter" idx="15"/>
          </p:nvPr>
        </p:nvSpPr>
        <p:spPr/>
        <p:txBody>
          <a:bodyPr/>
          <a:lstStyle/>
          <a:p>
            <a:pPr lvl="2"/>
            <a:r>
              <a:rPr lang="fr-FR" smtClean="0"/>
              <a:t>Chaque modèle est segmenté en sections qui accueillent du texte et des graphiques. Il y a plusieurs formats déjà pré-définis dans les modèles qui vous aideront à découper votre contenu en petits éléments qui rendront votre slidedoc bien plus facile à lire.</a:t>
            </a:r>
          </a:p>
          <a:p>
            <a:pPr lvl="2"/>
            <a:endParaRPr lang="fr-FR" smtClean="0"/>
          </a:p>
        </p:txBody>
      </p:sp>
      <p:sp>
        <p:nvSpPr>
          <p:cNvPr id="12" name="Text Placeholder 11"/>
          <p:cNvSpPr>
            <a:spLocks noGrp="1"/>
          </p:cNvSpPr>
          <p:nvPr>
            <p:ph type="body" idx="28"/>
          </p:nvPr>
        </p:nvSpPr>
        <p:spPr/>
        <p:txBody>
          <a:bodyPr/>
          <a:lstStyle/>
          <a:p>
            <a:r>
              <a:rPr lang="en-US" smtClean="0"/>
              <a:t>introduction</a:t>
            </a:r>
            <a:endParaRPr lang="en-US" dirty="0"/>
          </a:p>
        </p:txBody>
      </p:sp>
      <p:sp>
        <p:nvSpPr>
          <p:cNvPr id="25" name="Text Placeholder 24"/>
          <p:cNvSpPr>
            <a:spLocks noGrp="1"/>
          </p:cNvSpPr>
          <p:nvPr>
            <p:ph type="body" sz="quarter" idx="14"/>
          </p:nvPr>
        </p:nvSpPr>
        <p:spPr/>
        <p:txBody>
          <a:bodyPr/>
          <a:lstStyle/>
          <a:p>
            <a:endParaRPr lang="en-US"/>
          </a:p>
        </p:txBody>
      </p:sp>
      <p:grpSp>
        <p:nvGrpSpPr>
          <p:cNvPr id="27" name="Group 26"/>
          <p:cNvGrpSpPr/>
          <p:nvPr/>
        </p:nvGrpSpPr>
        <p:grpSpPr>
          <a:xfrm>
            <a:off x="4863139" y="2971800"/>
            <a:ext cx="1113536" cy="835152"/>
            <a:chOff x="4863139" y="2971800"/>
            <a:chExt cx="1113536" cy="835152"/>
          </a:xfrm>
        </p:grpSpPr>
        <p:sp>
          <p:nvSpPr>
            <p:cNvPr id="82" name="Rectangle 81"/>
            <p:cNvSpPr/>
            <p:nvPr/>
          </p:nvSpPr>
          <p:spPr>
            <a:xfrm>
              <a:off x="4863139" y="2971800"/>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91" name="Group 90"/>
            <p:cNvGrpSpPr/>
            <p:nvPr/>
          </p:nvGrpSpPr>
          <p:grpSpPr>
            <a:xfrm>
              <a:off x="4863139" y="2971800"/>
              <a:ext cx="1113536" cy="835152"/>
              <a:chOff x="0" y="0"/>
              <a:chExt cx="9144000" cy="6858000"/>
            </a:xfrm>
          </p:grpSpPr>
          <p:sp>
            <p:nvSpPr>
              <p:cNvPr id="92" name="Rectangle 91"/>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93" name="Rectangle 92"/>
              <p:cNvSpPr/>
              <p:nvPr/>
            </p:nvSpPr>
            <p:spPr>
              <a:xfrm>
                <a:off x="674703" y="1905001"/>
                <a:ext cx="7781808" cy="22252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94" name="Rectangle 93"/>
              <p:cNvSpPr/>
              <p:nvPr/>
            </p:nvSpPr>
            <p:spPr>
              <a:xfrm>
                <a:off x="674703" y="4620890"/>
                <a:ext cx="7781808" cy="141577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grpSp>
      </p:grpSp>
      <p:grpSp>
        <p:nvGrpSpPr>
          <p:cNvPr id="28" name="Group 27"/>
          <p:cNvGrpSpPr/>
          <p:nvPr/>
        </p:nvGrpSpPr>
        <p:grpSpPr>
          <a:xfrm>
            <a:off x="6101298" y="2971800"/>
            <a:ext cx="1113536" cy="835153"/>
            <a:chOff x="6101298" y="2971800"/>
            <a:chExt cx="1113536" cy="835153"/>
          </a:xfrm>
        </p:grpSpPr>
        <p:sp>
          <p:nvSpPr>
            <p:cNvPr id="86" name="Rectangle 85"/>
            <p:cNvSpPr/>
            <p:nvPr/>
          </p:nvSpPr>
          <p:spPr>
            <a:xfrm>
              <a:off x="6101298" y="2971800"/>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10" name="Group 109"/>
            <p:cNvGrpSpPr/>
            <p:nvPr/>
          </p:nvGrpSpPr>
          <p:grpSpPr>
            <a:xfrm>
              <a:off x="6101298" y="2971800"/>
              <a:ext cx="1113536" cy="835153"/>
              <a:chOff x="0" y="0"/>
              <a:chExt cx="9144000" cy="6858000"/>
            </a:xfrm>
          </p:grpSpPr>
          <p:sp>
            <p:nvSpPr>
              <p:cNvPr id="111" name="Rectangle 110"/>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112" name="Rectangle 111"/>
              <p:cNvSpPr/>
              <p:nvPr/>
            </p:nvSpPr>
            <p:spPr>
              <a:xfrm>
                <a:off x="1689100" y="2971800"/>
                <a:ext cx="2654300"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13" name="Rectangle 112"/>
              <p:cNvSpPr/>
              <p:nvPr/>
            </p:nvSpPr>
            <p:spPr>
              <a:xfrm>
                <a:off x="1689100" y="3886205"/>
                <a:ext cx="2654300"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14" name="Rectangle 113"/>
              <p:cNvSpPr/>
              <p:nvPr/>
            </p:nvSpPr>
            <p:spPr>
              <a:xfrm>
                <a:off x="1689100" y="4800610"/>
                <a:ext cx="2654300"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15" name="Rectangle 114"/>
              <p:cNvSpPr/>
              <p:nvPr/>
            </p:nvSpPr>
            <p:spPr>
              <a:xfrm>
                <a:off x="5814997" y="2971800"/>
                <a:ext cx="2654300"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16" name="Rectangle 115"/>
              <p:cNvSpPr/>
              <p:nvPr/>
            </p:nvSpPr>
            <p:spPr>
              <a:xfrm>
                <a:off x="5814997" y="3886205"/>
                <a:ext cx="2654300"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17" name="Rectangle 116"/>
              <p:cNvSpPr/>
              <p:nvPr/>
            </p:nvSpPr>
            <p:spPr>
              <a:xfrm>
                <a:off x="5814997" y="4800610"/>
                <a:ext cx="2654300"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18" name="Rectangle 117"/>
              <p:cNvSpPr/>
              <p:nvPr/>
            </p:nvSpPr>
            <p:spPr>
              <a:xfrm>
                <a:off x="685800" y="2971800"/>
                <a:ext cx="858853"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19" name="Rectangle 118"/>
              <p:cNvSpPr/>
              <p:nvPr/>
            </p:nvSpPr>
            <p:spPr>
              <a:xfrm>
                <a:off x="685800" y="3886205"/>
                <a:ext cx="858853"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20" name="Rectangle 119"/>
              <p:cNvSpPr/>
              <p:nvPr/>
            </p:nvSpPr>
            <p:spPr>
              <a:xfrm>
                <a:off x="685800" y="4800610"/>
                <a:ext cx="858853"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21" name="Rectangle 120"/>
              <p:cNvSpPr/>
              <p:nvPr/>
            </p:nvSpPr>
            <p:spPr>
              <a:xfrm>
                <a:off x="4811697" y="2971800"/>
                <a:ext cx="858853"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22" name="Rectangle 121"/>
              <p:cNvSpPr/>
              <p:nvPr/>
            </p:nvSpPr>
            <p:spPr>
              <a:xfrm>
                <a:off x="4811697" y="3886205"/>
                <a:ext cx="858853"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23" name="Rectangle 122"/>
              <p:cNvSpPr/>
              <p:nvPr/>
            </p:nvSpPr>
            <p:spPr>
              <a:xfrm>
                <a:off x="4811697" y="4800610"/>
                <a:ext cx="858853" cy="8274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24" name="Rectangle 123"/>
              <p:cNvSpPr/>
              <p:nvPr/>
            </p:nvSpPr>
            <p:spPr>
              <a:xfrm>
                <a:off x="685800" y="691051"/>
                <a:ext cx="7772400" cy="178899"/>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srgbClr val="69685B"/>
                  </a:solidFill>
                  <a:effectLst/>
                  <a:uLnTx/>
                  <a:uFillTx/>
                  <a:latin typeface="Georgia" pitchFamily="18" charset="0"/>
                </a:endParaRPr>
              </a:p>
            </p:txBody>
          </p:sp>
        </p:grpSp>
      </p:grpSp>
      <p:grpSp>
        <p:nvGrpSpPr>
          <p:cNvPr id="29" name="Group 28"/>
          <p:cNvGrpSpPr/>
          <p:nvPr/>
        </p:nvGrpSpPr>
        <p:grpSpPr>
          <a:xfrm>
            <a:off x="7339457" y="2971800"/>
            <a:ext cx="1113536" cy="835152"/>
            <a:chOff x="7339457" y="2971800"/>
            <a:chExt cx="1113536" cy="835152"/>
          </a:xfrm>
        </p:grpSpPr>
        <p:sp>
          <p:nvSpPr>
            <p:cNvPr id="90" name="Rectangle 89"/>
            <p:cNvSpPr/>
            <p:nvPr/>
          </p:nvSpPr>
          <p:spPr>
            <a:xfrm>
              <a:off x="7339457" y="2971800"/>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25" name="Group 124"/>
            <p:cNvGrpSpPr/>
            <p:nvPr/>
          </p:nvGrpSpPr>
          <p:grpSpPr>
            <a:xfrm>
              <a:off x="7339457" y="2971800"/>
              <a:ext cx="1113536" cy="835152"/>
              <a:chOff x="0" y="0"/>
              <a:chExt cx="9144000" cy="6858000"/>
            </a:xfrm>
          </p:grpSpPr>
          <p:sp>
            <p:nvSpPr>
              <p:cNvPr id="126" name="Rectangle 125"/>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127" name="Rectangle 126"/>
              <p:cNvSpPr/>
              <p:nvPr/>
            </p:nvSpPr>
            <p:spPr>
              <a:xfrm>
                <a:off x="685800" y="2971800"/>
                <a:ext cx="3657600" cy="2743202"/>
              </a:xfrm>
              <a:prstGeom prst="rect">
                <a:avLst/>
              </a:prstGeom>
              <a:solidFill>
                <a:srgbClr val="CEC9B5"/>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28" name="Rectangle 127"/>
              <p:cNvSpPr/>
              <p:nvPr/>
            </p:nvSpPr>
            <p:spPr>
              <a:xfrm>
                <a:off x="4800601" y="2971800"/>
                <a:ext cx="3657600"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29" name="Rectangle 128"/>
              <p:cNvSpPr/>
              <p:nvPr/>
            </p:nvSpPr>
            <p:spPr>
              <a:xfrm>
                <a:off x="685800" y="691051"/>
                <a:ext cx="7772400" cy="178899"/>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30" name="Rectangle 129"/>
              <p:cNvSpPr/>
              <p:nvPr/>
            </p:nvSpPr>
            <p:spPr>
              <a:xfrm>
                <a:off x="685800" y="1142999"/>
                <a:ext cx="7772400" cy="373135"/>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31" name="Rectangle 9"/>
              <p:cNvSpPr>
                <a:spLocks noChangeArrowheads="1"/>
              </p:cNvSpPr>
              <p:nvPr/>
            </p:nvSpPr>
            <p:spPr bwMode="auto">
              <a:xfrm>
                <a:off x="1994478"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32" name="Rectangle 131"/>
              <p:cNvSpPr>
                <a:spLocks noChangeArrowheads="1"/>
              </p:cNvSpPr>
              <p:nvPr/>
            </p:nvSpPr>
            <p:spPr bwMode="auto">
              <a:xfrm>
                <a:off x="3303156"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33" name="Rectangle 132"/>
              <p:cNvSpPr>
                <a:spLocks noChangeArrowheads="1"/>
              </p:cNvSpPr>
              <p:nvPr/>
            </p:nvSpPr>
            <p:spPr bwMode="auto">
              <a:xfrm>
                <a:off x="4611834"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34" name="Rectangle 133"/>
              <p:cNvSpPr>
                <a:spLocks noChangeArrowheads="1"/>
              </p:cNvSpPr>
              <p:nvPr/>
            </p:nvSpPr>
            <p:spPr bwMode="auto">
              <a:xfrm>
                <a:off x="592051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35" name="Rectangle 134"/>
              <p:cNvSpPr>
                <a:spLocks noChangeArrowheads="1"/>
              </p:cNvSpPr>
              <p:nvPr/>
            </p:nvSpPr>
            <p:spPr bwMode="auto">
              <a:xfrm>
                <a:off x="722919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36" name="Rectangle 9"/>
              <p:cNvSpPr>
                <a:spLocks noChangeArrowheads="1"/>
              </p:cNvSpPr>
              <p:nvPr/>
            </p:nvSpPr>
            <p:spPr bwMode="auto">
              <a:xfrm>
                <a:off x="685800"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grpSp>
      </p:grpSp>
      <p:grpSp>
        <p:nvGrpSpPr>
          <p:cNvPr id="31" name="Group 30"/>
          <p:cNvGrpSpPr/>
          <p:nvPr/>
        </p:nvGrpSpPr>
        <p:grpSpPr>
          <a:xfrm>
            <a:off x="4863139" y="3925824"/>
            <a:ext cx="1113536" cy="835152"/>
            <a:chOff x="4863139" y="3925824"/>
            <a:chExt cx="1113536" cy="835152"/>
          </a:xfrm>
        </p:grpSpPr>
        <p:sp>
          <p:nvSpPr>
            <p:cNvPr id="81" name="Rectangle 80"/>
            <p:cNvSpPr/>
            <p:nvPr/>
          </p:nvSpPr>
          <p:spPr>
            <a:xfrm>
              <a:off x="4863139" y="3925824"/>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37" name="Group 136"/>
            <p:cNvGrpSpPr/>
            <p:nvPr/>
          </p:nvGrpSpPr>
          <p:grpSpPr>
            <a:xfrm>
              <a:off x="4863139" y="3925824"/>
              <a:ext cx="1113536" cy="835152"/>
              <a:chOff x="0" y="0"/>
              <a:chExt cx="9144000" cy="6858000"/>
            </a:xfrm>
          </p:grpSpPr>
          <p:sp>
            <p:nvSpPr>
              <p:cNvPr id="138" name="Rectangle 137"/>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139" name="Rectangle 138"/>
              <p:cNvSpPr/>
              <p:nvPr/>
            </p:nvSpPr>
            <p:spPr>
              <a:xfrm>
                <a:off x="685800" y="2971800"/>
                <a:ext cx="5029200"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40" name="Rectangle 139"/>
              <p:cNvSpPr/>
              <p:nvPr/>
            </p:nvSpPr>
            <p:spPr>
              <a:xfrm>
                <a:off x="6172200" y="2971800"/>
                <a:ext cx="2286001"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41" name="Rectangle 140"/>
              <p:cNvSpPr/>
              <p:nvPr/>
            </p:nvSpPr>
            <p:spPr>
              <a:xfrm>
                <a:off x="685800" y="691051"/>
                <a:ext cx="7772400" cy="178899"/>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42" name="Rectangle 141"/>
              <p:cNvSpPr/>
              <p:nvPr/>
            </p:nvSpPr>
            <p:spPr>
              <a:xfrm>
                <a:off x="685800" y="1142999"/>
                <a:ext cx="7772400" cy="373135"/>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43" name="Rectangle 9"/>
              <p:cNvSpPr>
                <a:spLocks noChangeArrowheads="1"/>
              </p:cNvSpPr>
              <p:nvPr/>
            </p:nvSpPr>
            <p:spPr bwMode="auto">
              <a:xfrm>
                <a:off x="1994478"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44" name="Rectangle 143"/>
              <p:cNvSpPr>
                <a:spLocks noChangeArrowheads="1"/>
              </p:cNvSpPr>
              <p:nvPr/>
            </p:nvSpPr>
            <p:spPr bwMode="auto">
              <a:xfrm>
                <a:off x="3303156"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45" name="Rectangle 144"/>
              <p:cNvSpPr>
                <a:spLocks noChangeArrowheads="1"/>
              </p:cNvSpPr>
              <p:nvPr/>
            </p:nvSpPr>
            <p:spPr bwMode="auto">
              <a:xfrm>
                <a:off x="4611834"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46" name="Rectangle 145"/>
              <p:cNvSpPr>
                <a:spLocks noChangeArrowheads="1"/>
              </p:cNvSpPr>
              <p:nvPr/>
            </p:nvSpPr>
            <p:spPr bwMode="auto">
              <a:xfrm>
                <a:off x="592051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47" name="Rectangle 146"/>
              <p:cNvSpPr>
                <a:spLocks noChangeArrowheads="1"/>
              </p:cNvSpPr>
              <p:nvPr/>
            </p:nvSpPr>
            <p:spPr bwMode="auto">
              <a:xfrm>
                <a:off x="722919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48" name="Rectangle 9"/>
              <p:cNvSpPr>
                <a:spLocks noChangeArrowheads="1"/>
              </p:cNvSpPr>
              <p:nvPr/>
            </p:nvSpPr>
            <p:spPr bwMode="auto">
              <a:xfrm>
                <a:off x="685800"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grpSp>
      </p:grpSp>
      <p:grpSp>
        <p:nvGrpSpPr>
          <p:cNvPr id="35" name="Group 34"/>
          <p:cNvGrpSpPr/>
          <p:nvPr/>
        </p:nvGrpSpPr>
        <p:grpSpPr>
          <a:xfrm>
            <a:off x="6101298" y="3925824"/>
            <a:ext cx="1113536" cy="835153"/>
            <a:chOff x="6101298" y="3925824"/>
            <a:chExt cx="1113536" cy="835153"/>
          </a:xfrm>
        </p:grpSpPr>
        <p:sp>
          <p:nvSpPr>
            <p:cNvPr id="85" name="Rectangle 84"/>
            <p:cNvSpPr/>
            <p:nvPr/>
          </p:nvSpPr>
          <p:spPr>
            <a:xfrm>
              <a:off x="6101298" y="3925824"/>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49" name="Group 148"/>
            <p:cNvGrpSpPr/>
            <p:nvPr/>
          </p:nvGrpSpPr>
          <p:grpSpPr>
            <a:xfrm>
              <a:off x="6101298" y="3925825"/>
              <a:ext cx="1113536" cy="835152"/>
              <a:chOff x="0" y="0"/>
              <a:chExt cx="9144000" cy="6858000"/>
            </a:xfrm>
          </p:grpSpPr>
          <p:sp>
            <p:nvSpPr>
              <p:cNvPr id="150" name="Rectangle 149"/>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151" name="Rectangle 150"/>
              <p:cNvSpPr/>
              <p:nvPr/>
            </p:nvSpPr>
            <p:spPr>
              <a:xfrm>
                <a:off x="685800" y="2971800"/>
                <a:ext cx="2286000"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52" name="Rectangle 151"/>
              <p:cNvSpPr/>
              <p:nvPr/>
            </p:nvSpPr>
            <p:spPr>
              <a:xfrm>
                <a:off x="3429000" y="2971800"/>
                <a:ext cx="5029201"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53" name="Rectangle 152"/>
              <p:cNvSpPr/>
              <p:nvPr/>
            </p:nvSpPr>
            <p:spPr>
              <a:xfrm>
                <a:off x="685800" y="691051"/>
                <a:ext cx="7772400" cy="178899"/>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54" name="Rectangle 153"/>
              <p:cNvSpPr/>
              <p:nvPr/>
            </p:nvSpPr>
            <p:spPr>
              <a:xfrm>
                <a:off x="685800" y="1142999"/>
                <a:ext cx="7772400" cy="373135"/>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55" name="Rectangle 9"/>
              <p:cNvSpPr>
                <a:spLocks noChangeArrowheads="1"/>
              </p:cNvSpPr>
              <p:nvPr/>
            </p:nvSpPr>
            <p:spPr bwMode="auto">
              <a:xfrm>
                <a:off x="1994478"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56" name="Rectangle 155"/>
              <p:cNvSpPr>
                <a:spLocks noChangeArrowheads="1"/>
              </p:cNvSpPr>
              <p:nvPr/>
            </p:nvSpPr>
            <p:spPr bwMode="auto">
              <a:xfrm>
                <a:off x="3303156"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57" name="Rectangle 156"/>
              <p:cNvSpPr>
                <a:spLocks noChangeArrowheads="1"/>
              </p:cNvSpPr>
              <p:nvPr/>
            </p:nvSpPr>
            <p:spPr bwMode="auto">
              <a:xfrm>
                <a:off x="4611834"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58" name="Rectangle 157"/>
              <p:cNvSpPr>
                <a:spLocks noChangeArrowheads="1"/>
              </p:cNvSpPr>
              <p:nvPr/>
            </p:nvSpPr>
            <p:spPr bwMode="auto">
              <a:xfrm>
                <a:off x="592051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60" name="Rectangle 159"/>
              <p:cNvSpPr>
                <a:spLocks noChangeArrowheads="1"/>
              </p:cNvSpPr>
              <p:nvPr/>
            </p:nvSpPr>
            <p:spPr bwMode="auto">
              <a:xfrm>
                <a:off x="722919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61" name="Rectangle 9"/>
              <p:cNvSpPr>
                <a:spLocks noChangeArrowheads="1"/>
              </p:cNvSpPr>
              <p:nvPr/>
            </p:nvSpPr>
            <p:spPr bwMode="auto">
              <a:xfrm>
                <a:off x="685800"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grpSp>
      </p:grpSp>
      <p:grpSp>
        <p:nvGrpSpPr>
          <p:cNvPr id="30" name="Group 29"/>
          <p:cNvGrpSpPr/>
          <p:nvPr/>
        </p:nvGrpSpPr>
        <p:grpSpPr>
          <a:xfrm>
            <a:off x="7339457" y="3925824"/>
            <a:ext cx="1113537" cy="835153"/>
            <a:chOff x="7339457" y="3925824"/>
            <a:chExt cx="1113537" cy="835153"/>
          </a:xfrm>
        </p:grpSpPr>
        <p:sp>
          <p:nvSpPr>
            <p:cNvPr id="89" name="Rectangle 88"/>
            <p:cNvSpPr/>
            <p:nvPr/>
          </p:nvSpPr>
          <p:spPr>
            <a:xfrm>
              <a:off x="7339457" y="3925824"/>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62" name="Group 161"/>
            <p:cNvGrpSpPr/>
            <p:nvPr/>
          </p:nvGrpSpPr>
          <p:grpSpPr>
            <a:xfrm>
              <a:off x="7339457" y="3925824"/>
              <a:ext cx="1113537" cy="835153"/>
              <a:chOff x="0" y="0"/>
              <a:chExt cx="9144000" cy="6858000"/>
            </a:xfrm>
          </p:grpSpPr>
          <p:sp>
            <p:nvSpPr>
              <p:cNvPr id="167" name="Rectangle 166"/>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168" name="Rectangle 167"/>
              <p:cNvSpPr/>
              <p:nvPr/>
            </p:nvSpPr>
            <p:spPr>
              <a:xfrm>
                <a:off x="685800" y="2971800"/>
                <a:ext cx="2286000"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69" name="Rectangle 168"/>
              <p:cNvSpPr/>
              <p:nvPr/>
            </p:nvSpPr>
            <p:spPr>
              <a:xfrm>
                <a:off x="6172200" y="2971800"/>
                <a:ext cx="2286001"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70" name="Rectangle 169"/>
              <p:cNvSpPr/>
              <p:nvPr/>
            </p:nvSpPr>
            <p:spPr>
              <a:xfrm>
                <a:off x="685800" y="691051"/>
                <a:ext cx="7772400" cy="178899"/>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71" name="Rectangle 170"/>
              <p:cNvSpPr/>
              <p:nvPr/>
            </p:nvSpPr>
            <p:spPr>
              <a:xfrm>
                <a:off x="685800" y="1142999"/>
                <a:ext cx="7772400" cy="373135"/>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72" name="Rectangle 9"/>
              <p:cNvSpPr>
                <a:spLocks noChangeArrowheads="1"/>
              </p:cNvSpPr>
              <p:nvPr/>
            </p:nvSpPr>
            <p:spPr bwMode="auto">
              <a:xfrm>
                <a:off x="1994478"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73" name="Rectangle 172"/>
              <p:cNvSpPr>
                <a:spLocks noChangeArrowheads="1"/>
              </p:cNvSpPr>
              <p:nvPr/>
            </p:nvSpPr>
            <p:spPr bwMode="auto">
              <a:xfrm>
                <a:off x="3303156"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74" name="Rectangle 173"/>
              <p:cNvSpPr>
                <a:spLocks noChangeArrowheads="1"/>
              </p:cNvSpPr>
              <p:nvPr/>
            </p:nvSpPr>
            <p:spPr bwMode="auto">
              <a:xfrm>
                <a:off x="4611834"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75" name="Rectangle 174"/>
              <p:cNvSpPr>
                <a:spLocks noChangeArrowheads="1"/>
              </p:cNvSpPr>
              <p:nvPr/>
            </p:nvSpPr>
            <p:spPr bwMode="auto">
              <a:xfrm>
                <a:off x="592051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76" name="Rectangle 175"/>
              <p:cNvSpPr>
                <a:spLocks noChangeArrowheads="1"/>
              </p:cNvSpPr>
              <p:nvPr/>
            </p:nvSpPr>
            <p:spPr bwMode="auto">
              <a:xfrm>
                <a:off x="722919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77" name="Rectangle 9"/>
              <p:cNvSpPr>
                <a:spLocks noChangeArrowheads="1"/>
              </p:cNvSpPr>
              <p:nvPr/>
            </p:nvSpPr>
            <p:spPr bwMode="auto">
              <a:xfrm>
                <a:off x="685800"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78" name="Rectangle 177"/>
              <p:cNvSpPr/>
              <p:nvPr/>
            </p:nvSpPr>
            <p:spPr>
              <a:xfrm>
                <a:off x="3429000" y="2971800"/>
                <a:ext cx="2286001" cy="274320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grpSp>
      </p:grpSp>
      <p:grpSp>
        <p:nvGrpSpPr>
          <p:cNvPr id="32" name="Group 31"/>
          <p:cNvGrpSpPr/>
          <p:nvPr/>
        </p:nvGrpSpPr>
        <p:grpSpPr>
          <a:xfrm>
            <a:off x="4863139" y="4879848"/>
            <a:ext cx="1113536" cy="835152"/>
            <a:chOff x="4863139" y="4879848"/>
            <a:chExt cx="1113536" cy="835152"/>
          </a:xfrm>
        </p:grpSpPr>
        <p:sp>
          <p:nvSpPr>
            <p:cNvPr id="80" name="Rectangle 79"/>
            <p:cNvSpPr/>
            <p:nvPr/>
          </p:nvSpPr>
          <p:spPr>
            <a:xfrm>
              <a:off x="4863139" y="4879848"/>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79" name="Group 178"/>
            <p:cNvGrpSpPr/>
            <p:nvPr/>
          </p:nvGrpSpPr>
          <p:grpSpPr>
            <a:xfrm>
              <a:off x="4863139" y="4879848"/>
              <a:ext cx="1113536" cy="835152"/>
              <a:chOff x="0" y="0"/>
              <a:chExt cx="9144000" cy="6858000"/>
            </a:xfrm>
          </p:grpSpPr>
          <p:sp>
            <p:nvSpPr>
              <p:cNvPr id="180" name="Rectangle 179"/>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181" name="Rectangle 180"/>
              <p:cNvSpPr/>
              <p:nvPr/>
            </p:nvSpPr>
            <p:spPr>
              <a:xfrm>
                <a:off x="685800" y="2057401"/>
                <a:ext cx="7772400" cy="4000499"/>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82" name="Rectangle 181"/>
              <p:cNvSpPr/>
              <p:nvPr/>
            </p:nvSpPr>
            <p:spPr>
              <a:xfrm>
                <a:off x="685800" y="691051"/>
                <a:ext cx="7772400" cy="178899"/>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83" name="Rectangle 182"/>
              <p:cNvSpPr/>
              <p:nvPr/>
            </p:nvSpPr>
            <p:spPr>
              <a:xfrm>
                <a:off x="685800" y="1142999"/>
                <a:ext cx="7772400" cy="373135"/>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84" name="Rectangle 9"/>
              <p:cNvSpPr>
                <a:spLocks noChangeArrowheads="1"/>
              </p:cNvSpPr>
              <p:nvPr/>
            </p:nvSpPr>
            <p:spPr bwMode="auto">
              <a:xfrm>
                <a:off x="1994478"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85" name="Rectangle 184"/>
              <p:cNvSpPr>
                <a:spLocks noChangeArrowheads="1"/>
              </p:cNvSpPr>
              <p:nvPr/>
            </p:nvSpPr>
            <p:spPr bwMode="auto">
              <a:xfrm>
                <a:off x="3303156"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86" name="Rectangle 185"/>
              <p:cNvSpPr>
                <a:spLocks noChangeArrowheads="1"/>
              </p:cNvSpPr>
              <p:nvPr/>
            </p:nvSpPr>
            <p:spPr bwMode="auto">
              <a:xfrm>
                <a:off x="4611834"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87" name="Rectangle 186"/>
              <p:cNvSpPr>
                <a:spLocks noChangeArrowheads="1"/>
              </p:cNvSpPr>
              <p:nvPr/>
            </p:nvSpPr>
            <p:spPr bwMode="auto">
              <a:xfrm>
                <a:off x="592051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88" name="Rectangle 187"/>
              <p:cNvSpPr>
                <a:spLocks noChangeArrowheads="1"/>
              </p:cNvSpPr>
              <p:nvPr/>
            </p:nvSpPr>
            <p:spPr bwMode="auto">
              <a:xfrm>
                <a:off x="7229192" y="6218276"/>
                <a:ext cx="1229008" cy="66675"/>
              </a:xfrm>
              <a:prstGeom prst="rect">
                <a:avLst/>
              </a:prstGeom>
              <a:solidFill>
                <a:srgbClr val="CEC9B5"/>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189" name="Rectangle 9"/>
              <p:cNvSpPr>
                <a:spLocks noChangeArrowheads="1"/>
              </p:cNvSpPr>
              <p:nvPr/>
            </p:nvSpPr>
            <p:spPr bwMode="auto">
              <a:xfrm>
                <a:off x="685800"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grpSp>
      </p:grpSp>
      <p:grpSp>
        <p:nvGrpSpPr>
          <p:cNvPr id="33" name="Group 32"/>
          <p:cNvGrpSpPr/>
          <p:nvPr/>
        </p:nvGrpSpPr>
        <p:grpSpPr>
          <a:xfrm>
            <a:off x="6101298" y="4879848"/>
            <a:ext cx="1113536" cy="835152"/>
            <a:chOff x="6101298" y="4879848"/>
            <a:chExt cx="1113536" cy="835152"/>
          </a:xfrm>
        </p:grpSpPr>
        <p:sp>
          <p:nvSpPr>
            <p:cNvPr id="84" name="Rectangle 83"/>
            <p:cNvSpPr/>
            <p:nvPr/>
          </p:nvSpPr>
          <p:spPr>
            <a:xfrm>
              <a:off x="6101298" y="4879848"/>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90" name="Group 189"/>
            <p:cNvGrpSpPr/>
            <p:nvPr/>
          </p:nvGrpSpPr>
          <p:grpSpPr>
            <a:xfrm>
              <a:off x="6101298" y="4879848"/>
              <a:ext cx="1113535" cy="835151"/>
              <a:chOff x="0" y="0"/>
              <a:chExt cx="9144000" cy="6858000"/>
            </a:xfrm>
          </p:grpSpPr>
          <p:sp>
            <p:nvSpPr>
              <p:cNvPr id="191" name="Rectangle 190"/>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192" name="Rectangle 191"/>
              <p:cNvSpPr/>
              <p:nvPr/>
            </p:nvSpPr>
            <p:spPr>
              <a:xfrm>
                <a:off x="685800" y="2057401"/>
                <a:ext cx="7772400" cy="2072862"/>
              </a:xfrm>
              <a:prstGeom prst="rect">
                <a:avLst/>
              </a:prstGeom>
              <a:solidFill>
                <a:srgbClr val="DFDCCF">
                  <a:lumMod val="90000"/>
                </a:srgbClr>
              </a:solidFill>
              <a:ln w="3175" cap="sq" cmpd="sng" algn="ctr">
                <a:solidFill>
                  <a:srgbClr val="DFDCCF">
                    <a:lumMod val="25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193" name="Rectangle 192"/>
              <p:cNvSpPr/>
              <p:nvPr/>
            </p:nvSpPr>
            <p:spPr>
              <a:xfrm>
                <a:off x="685800" y="4620890"/>
                <a:ext cx="7772400" cy="373135"/>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grpSp>
      </p:grpSp>
      <p:grpSp>
        <p:nvGrpSpPr>
          <p:cNvPr id="34" name="Group 33"/>
          <p:cNvGrpSpPr/>
          <p:nvPr/>
        </p:nvGrpSpPr>
        <p:grpSpPr>
          <a:xfrm>
            <a:off x="7339457" y="4879846"/>
            <a:ext cx="1113537" cy="835154"/>
            <a:chOff x="7339457" y="4879846"/>
            <a:chExt cx="1113537" cy="835154"/>
          </a:xfrm>
        </p:grpSpPr>
        <p:sp>
          <p:nvSpPr>
            <p:cNvPr id="88" name="Rectangle 87"/>
            <p:cNvSpPr/>
            <p:nvPr/>
          </p:nvSpPr>
          <p:spPr>
            <a:xfrm>
              <a:off x="7339457" y="4879848"/>
              <a:ext cx="1113536" cy="835152"/>
            </a:xfrm>
            <a:prstGeom prst="rect">
              <a:avLst/>
            </a:prstGeom>
            <a:solidFill>
              <a:srgbClr val="DFDCCF"/>
            </a:solidFill>
            <a:ln w="3175" cap="sq" cmpd="sng" algn="ctr">
              <a:solidFill>
                <a:srgbClr val="DFDCCF">
                  <a:lumMod val="90000"/>
                </a:srgbClr>
              </a:solidFill>
              <a:prstDash val="solid"/>
              <a:miter lim="800000"/>
            </a:ln>
            <a:effectLst/>
          </p:spPr>
          <p:txBody>
            <a:bodyPr rtlCol="0" anchor="ctr"/>
            <a:lstStyle/>
            <a:p>
              <a:pPr algn="ctr"/>
              <a:endParaRPr lang="en-US" sz="1600" i="1" kern="0" dirty="0">
                <a:solidFill>
                  <a:prstClr val="white"/>
                </a:solidFill>
                <a:latin typeface="Georgia" pitchFamily="18" charset="0"/>
              </a:endParaRPr>
            </a:p>
          </p:txBody>
        </p:sp>
        <p:grpSp>
          <p:nvGrpSpPr>
            <p:cNvPr id="194" name="Group 193"/>
            <p:cNvGrpSpPr/>
            <p:nvPr/>
          </p:nvGrpSpPr>
          <p:grpSpPr>
            <a:xfrm>
              <a:off x="7339457" y="4879846"/>
              <a:ext cx="1113537" cy="835153"/>
              <a:chOff x="0" y="0"/>
              <a:chExt cx="9144000" cy="6858000"/>
            </a:xfrm>
          </p:grpSpPr>
          <p:sp>
            <p:nvSpPr>
              <p:cNvPr id="195" name="Rectangle 194"/>
              <p:cNvSpPr/>
              <p:nvPr/>
            </p:nvSpPr>
            <p:spPr>
              <a:xfrm>
                <a:off x="0" y="0"/>
                <a:ext cx="9144000" cy="6858000"/>
              </a:xfrm>
              <a:prstGeom prst="rect">
                <a:avLst/>
              </a:prstGeom>
              <a:ln w="3175">
                <a:no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none" lIns="228600" tIns="228600" rIns="228600" bIns="228600" numCol="1" spcCol="0" rtlCol="0" fromWordArt="0" anchor="ctr" anchorCtr="0" forceAA="0" compatLnSpc="1">
                <a:prstTxWarp prst="textNoShape">
                  <a:avLst/>
                </a:prstTxWarp>
                <a:noAutofit/>
              </a:bodyPr>
              <a:lstStyle/>
              <a:p>
                <a:pPr algn="ctr"/>
                <a:endParaRPr lang="en-US" sz="1400" dirty="0" smtClean="0">
                  <a:solidFill>
                    <a:schemeClr val="bg1"/>
                  </a:solidFill>
                  <a:latin typeface="Franklin Gothic Demi Cond" panose="020B0706030402020204" pitchFamily="34" charset="0"/>
                </a:endParaRPr>
              </a:p>
            </p:txBody>
          </p:sp>
          <p:sp>
            <p:nvSpPr>
              <p:cNvPr id="211" name="Rectangle 210"/>
              <p:cNvSpPr/>
              <p:nvPr/>
            </p:nvSpPr>
            <p:spPr>
              <a:xfrm>
                <a:off x="685800" y="691051"/>
                <a:ext cx="7772400" cy="178899"/>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212" name="Rectangle 211"/>
              <p:cNvSpPr/>
              <p:nvPr/>
            </p:nvSpPr>
            <p:spPr>
              <a:xfrm>
                <a:off x="685800" y="1142999"/>
                <a:ext cx="7772400" cy="373135"/>
              </a:xfrm>
              <a:prstGeom prst="rect">
                <a:avLst/>
              </a:prstGeom>
              <a:solidFill>
                <a:srgbClr val="69685B"/>
              </a:solidFill>
              <a:ln w="3175" cap="sq"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err="1" smtClean="0">
                  <a:ln>
                    <a:noFill/>
                  </a:ln>
                  <a:solidFill>
                    <a:prstClr val="white"/>
                  </a:solidFill>
                  <a:effectLst/>
                  <a:uLnTx/>
                  <a:uFillTx/>
                  <a:latin typeface="Georgia" pitchFamily="18" charset="0"/>
                </a:endParaRPr>
              </a:p>
            </p:txBody>
          </p:sp>
          <p:sp>
            <p:nvSpPr>
              <p:cNvPr id="213" name="Rectangle 9"/>
              <p:cNvSpPr>
                <a:spLocks noChangeArrowheads="1"/>
              </p:cNvSpPr>
              <p:nvPr/>
            </p:nvSpPr>
            <p:spPr bwMode="auto">
              <a:xfrm>
                <a:off x="1994478"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214" name="Rectangle 213"/>
              <p:cNvSpPr>
                <a:spLocks noChangeArrowheads="1"/>
              </p:cNvSpPr>
              <p:nvPr/>
            </p:nvSpPr>
            <p:spPr bwMode="auto">
              <a:xfrm>
                <a:off x="3303156"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215" name="Rectangle 214"/>
              <p:cNvSpPr>
                <a:spLocks noChangeArrowheads="1"/>
              </p:cNvSpPr>
              <p:nvPr/>
            </p:nvSpPr>
            <p:spPr bwMode="auto">
              <a:xfrm>
                <a:off x="4611834"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216" name="Rectangle 215"/>
              <p:cNvSpPr>
                <a:spLocks noChangeArrowheads="1"/>
              </p:cNvSpPr>
              <p:nvPr/>
            </p:nvSpPr>
            <p:spPr bwMode="auto">
              <a:xfrm>
                <a:off x="5920512"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217" name="Rectangle 216"/>
              <p:cNvSpPr>
                <a:spLocks noChangeArrowheads="1"/>
              </p:cNvSpPr>
              <p:nvPr/>
            </p:nvSpPr>
            <p:spPr bwMode="auto">
              <a:xfrm>
                <a:off x="7229192"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sp>
            <p:nvSpPr>
              <p:cNvPr id="218" name="Rectangle 9"/>
              <p:cNvSpPr>
                <a:spLocks noChangeArrowheads="1"/>
              </p:cNvSpPr>
              <p:nvPr/>
            </p:nvSpPr>
            <p:spPr bwMode="auto">
              <a:xfrm>
                <a:off x="685800" y="6218276"/>
                <a:ext cx="1229008" cy="66675"/>
              </a:xfrm>
              <a:prstGeom prst="rect">
                <a:avLst/>
              </a:prstGeom>
              <a:solidFill>
                <a:srgbClr val="69685B"/>
              </a:solidFill>
              <a:ln w="3175" cap="sq" cmpd="sng" algn="ctr">
                <a:noFill/>
                <a:prstDash val="dash"/>
                <a:miter lim="800000"/>
              </a:ln>
              <a:effectLst/>
            </p:spPr>
            <p:txBody>
              <a:bodyPr rtlCol="0" anchor="ctr"/>
              <a:lstStyle/>
              <a:p>
                <a:pPr algn="ctr"/>
                <a:endParaRPr lang="en-US" sz="1600" i="1" kern="0">
                  <a:solidFill>
                    <a:prstClr val="white"/>
                  </a:solidFill>
                  <a:latin typeface="Georgia" pitchFamily="18" charset="0"/>
                </a:endParaRPr>
              </a:p>
            </p:txBody>
          </p:sp>
        </p:grpSp>
      </p:grpSp>
    </p:spTree>
    <p:extLst>
      <p:ext uri="{BB962C8B-B14F-4D97-AF65-F5344CB8AC3E}">
        <p14:creationId xmlns:p14="http://schemas.microsoft.com/office/powerpoint/2010/main" xmlns="" val="2947946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Créeer du contraste avec la typo</a:t>
            </a:r>
            <a:endParaRPr lang="en-US" dirty="0"/>
          </a:p>
        </p:txBody>
      </p:sp>
      <p:sp>
        <p:nvSpPr>
          <p:cNvPr id="4" name="Content Placeholder 3"/>
          <p:cNvSpPr>
            <a:spLocks noGrp="1"/>
          </p:cNvSpPr>
          <p:nvPr>
            <p:ph sz="quarter" idx="15"/>
          </p:nvPr>
        </p:nvSpPr>
        <p:spPr/>
        <p:txBody>
          <a:bodyPr/>
          <a:lstStyle/>
          <a:p>
            <a:r>
              <a:rPr lang="en-US" smtClean="0"/>
              <a:t>Si vous tapez du texte dans la zone à droite, vous aurez ce style bleu clair. </a:t>
            </a:r>
            <a:r>
              <a:rPr lang="fr-FR" smtClean="0"/>
              <a:t>Il est utilisé pour mettre en valeur du texte de sous-titre, sur-titre, ou les </a:t>
            </a:r>
            <a:r>
              <a:rPr lang="fr-FR" smtClean="0"/>
              <a:t>légendes </a:t>
            </a:r>
            <a:r>
              <a:rPr lang="fr-FR" smtClean="0"/>
              <a:t>importantes</a:t>
            </a:r>
            <a:r>
              <a:rPr lang="en-US" smtClean="0"/>
              <a:t>.</a:t>
            </a:r>
            <a:endParaRPr lang="en-US" smtClean="0"/>
          </a:p>
          <a:p>
            <a:pPr lvl="1"/>
            <a:r>
              <a:rPr lang="fr-FR" smtClean="0"/>
              <a:t>Si vous tapez Entrée et Tab le texte change de couleur et vous avez un style de titre </a:t>
            </a:r>
            <a:r>
              <a:rPr lang="fr-FR" smtClean="0"/>
              <a:t>de </a:t>
            </a:r>
            <a:r>
              <a:rPr lang="fr-FR" smtClean="0"/>
              <a:t>paragraphe</a:t>
            </a:r>
            <a:r>
              <a:rPr lang="en-US" smtClean="0"/>
              <a:t>.</a:t>
            </a:r>
            <a:endParaRPr lang="en-US" smtClean="0"/>
          </a:p>
          <a:p>
            <a:pPr lvl="2"/>
            <a:r>
              <a:rPr lang="fr-FR" smtClean="0"/>
              <a:t>Tapez Entrée et Tab encore une fois et la taille est adaptée au texte. Cette manière efficace de définir le modèle pour créer une hiérarchie typographique est unique </a:t>
            </a:r>
            <a:r>
              <a:rPr lang="fr-FR" smtClean="0"/>
              <a:t>aux </a:t>
            </a:r>
            <a:r>
              <a:rPr lang="fr-FR" smtClean="0"/>
              <a:t>slidedocs</a:t>
            </a:r>
            <a:r>
              <a:rPr lang="en-US" smtClean="0"/>
              <a:t>.</a:t>
            </a:r>
            <a:endParaRPr lang="en-US" smtClean="0"/>
          </a:p>
          <a:p>
            <a:pPr lvl="3"/>
            <a:r>
              <a:rPr lang="fr-FR" smtClean="0"/>
              <a:t>Une dernière fois et vous avez </a:t>
            </a:r>
            <a:r>
              <a:rPr lang="fr-FR" smtClean="0"/>
              <a:t>une </a:t>
            </a:r>
            <a:r>
              <a:rPr lang="fr-FR" smtClean="0"/>
              <a:t>liste</a:t>
            </a:r>
            <a:endParaRPr lang="en-US" smtClean="0"/>
          </a:p>
          <a:p>
            <a:pPr lvl="3"/>
            <a:r>
              <a:rPr lang="en-US" smtClean="0"/>
              <a:t>Maintenant essayez à droite</a:t>
            </a:r>
            <a:endParaRPr lang="en-US" dirty="0"/>
          </a:p>
        </p:txBody>
      </p:sp>
      <p:sp>
        <p:nvSpPr>
          <p:cNvPr id="11" name="Content Placeholder 10"/>
          <p:cNvSpPr>
            <a:spLocks noGrp="1"/>
          </p:cNvSpPr>
          <p:nvPr>
            <p:ph sz="quarter" idx="17"/>
          </p:nvPr>
        </p:nvSpPr>
        <p:spPr/>
        <p:txBody>
          <a:bodyPr/>
          <a:lstStyle/>
          <a:p>
            <a:endParaRPr lang="en-US"/>
          </a:p>
        </p:txBody>
      </p:sp>
      <p:sp>
        <p:nvSpPr>
          <p:cNvPr id="10" name="Text Placeholder 9"/>
          <p:cNvSpPr>
            <a:spLocks noGrp="1"/>
          </p:cNvSpPr>
          <p:nvPr>
            <p:ph type="body" idx="28"/>
          </p:nvPr>
        </p:nvSpPr>
        <p:spPr/>
        <p:txBody>
          <a:bodyPr/>
          <a:lstStyle/>
          <a:p>
            <a:r>
              <a:rPr lang="en-US" smtClean="0"/>
              <a:t>hiérarchie typographique</a:t>
            </a:r>
            <a:endParaRPr lang="en-US" dirty="0"/>
          </a:p>
        </p:txBody>
      </p:sp>
      <p:sp>
        <p:nvSpPr>
          <p:cNvPr id="9" name="Text Placeholder 8"/>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xmlns="" val="2585879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format en deux colonnes</a:t>
            </a:r>
            <a:endParaRPr lang="en-US" dirty="0"/>
          </a:p>
        </p:txBody>
      </p:sp>
      <p:sp>
        <p:nvSpPr>
          <p:cNvPr id="14" name="Content Placeholder 13"/>
          <p:cNvSpPr>
            <a:spLocks noGrp="1"/>
          </p:cNvSpPr>
          <p:nvPr>
            <p:ph sz="quarter" idx="15"/>
          </p:nvPr>
        </p:nvSpPr>
        <p:spPr/>
        <p:txBody>
          <a:bodyPr/>
          <a:lstStyle/>
          <a:p>
            <a:r>
              <a:rPr lang="en-US" smtClean="0"/>
              <a:t>Les points importants sont en Franklin </a:t>
            </a:r>
            <a:r>
              <a:rPr lang="en-US" dirty="0" smtClean="0"/>
              <a:t>Gothic Book (Body) </a:t>
            </a:r>
            <a:r>
              <a:rPr lang="en-US" smtClean="0"/>
              <a:t>16pt </a:t>
            </a:r>
            <a:r>
              <a:rPr lang="en-US" smtClean="0"/>
              <a:t>avec un espacement de lignes à Multiple </a:t>
            </a:r>
            <a:r>
              <a:rPr lang="en-US" dirty="0" smtClean="0"/>
              <a:t>1.2</a:t>
            </a:r>
          </a:p>
          <a:p>
            <a:pPr lvl="1"/>
            <a:r>
              <a:rPr lang="en-US" smtClean="0"/>
              <a:t>Les têtes de paragraphe sont en Franklin </a:t>
            </a:r>
            <a:r>
              <a:rPr lang="en-US" dirty="0" smtClean="0"/>
              <a:t>Gothic Book (Body) </a:t>
            </a:r>
            <a:r>
              <a:rPr lang="en-US" smtClean="0"/>
              <a:t>14pt </a:t>
            </a:r>
            <a:r>
              <a:rPr lang="en-US" smtClean="0"/>
              <a:t>et </a:t>
            </a:r>
            <a:r>
              <a:rPr lang="en-US" smtClean="0"/>
              <a:t>lignes à Multiple </a:t>
            </a:r>
            <a:r>
              <a:rPr lang="en-US" dirty="0" smtClean="0"/>
              <a:t>1.0 </a:t>
            </a:r>
          </a:p>
          <a:p>
            <a:pPr lvl="2"/>
            <a:r>
              <a:rPr lang="en-US" smtClean="0"/>
              <a:t>Le texte est en Franklin </a:t>
            </a:r>
            <a:r>
              <a:rPr lang="en-US" dirty="0" smtClean="0"/>
              <a:t>Gothic Book (Body) </a:t>
            </a:r>
            <a:r>
              <a:rPr lang="en-US" smtClean="0"/>
              <a:t>11pt </a:t>
            </a:r>
            <a:r>
              <a:rPr lang="en-US" smtClean="0"/>
              <a:t>et espacement de lignes à </a:t>
            </a:r>
            <a:r>
              <a:rPr lang="en-US" smtClean="0"/>
              <a:t>Multiple </a:t>
            </a:r>
            <a:r>
              <a:rPr lang="en-US" dirty="0" smtClean="0"/>
              <a:t>1.2</a:t>
            </a:r>
          </a:p>
          <a:p>
            <a:pPr lvl="3"/>
            <a:r>
              <a:rPr lang="en-US" smtClean="0"/>
              <a:t>Le premier niveau de liste est en Franklin </a:t>
            </a:r>
            <a:r>
              <a:rPr lang="en-US" dirty="0" smtClean="0"/>
              <a:t>Gothic Book (Body) </a:t>
            </a:r>
            <a:r>
              <a:rPr lang="en-US" smtClean="0"/>
              <a:t>11pt </a:t>
            </a:r>
            <a:r>
              <a:rPr lang="en-US" smtClean="0"/>
              <a:t>et lignes à Multiple </a:t>
            </a:r>
            <a:r>
              <a:rPr lang="en-US" dirty="0" smtClean="0"/>
              <a:t>1.1</a:t>
            </a:r>
          </a:p>
          <a:p>
            <a:pPr lvl="4"/>
            <a:r>
              <a:rPr lang="en-US" smtClean="0"/>
              <a:t>Les deuxième niveau est en Franklin </a:t>
            </a:r>
            <a:r>
              <a:rPr lang="en-US" dirty="0" smtClean="0"/>
              <a:t>Gothic Book (Body) </a:t>
            </a:r>
            <a:r>
              <a:rPr lang="en-US" smtClean="0"/>
              <a:t>11pt </a:t>
            </a:r>
            <a:r>
              <a:rPr lang="en-US" smtClean="0"/>
              <a:t>et lignes à Multiple </a:t>
            </a:r>
            <a:r>
              <a:rPr lang="en-US" dirty="0" smtClean="0"/>
              <a:t>1.1</a:t>
            </a:r>
          </a:p>
        </p:txBody>
      </p:sp>
      <p:sp>
        <p:nvSpPr>
          <p:cNvPr id="15" name="Content Placeholder 14"/>
          <p:cNvSpPr>
            <a:spLocks noGrp="1"/>
          </p:cNvSpPr>
          <p:nvPr>
            <p:ph sz="quarter" idx="16"/>
          </p:nvPr>
        </p:nvSpPr>
        <p:spPr/>
        <p:txBody>
          <a:bodyPr/>
          <a:lstStyle/>
          <a:p>
            <a:r>
              <a:rPr lang="en-US" smtClean="0"/>
              <a:t>Les points importants sont en Franklin Gothic Book (Body) 16pt avec un espacement de lignes à Multiple 1.2</a:t>
            </a:r>
          </a:p>
          <a:p>
            <a:pPr lvl="1"/>
            <a:r>
              <a:rPr lang="en-US" smtClean="0"/>
              <a:t>Les têtes de paragraphe sont en Franklin Gothic Book (Body) 14pt et lignes à Multiple 1.0 </a:t>
            </a:r>
          </a:p>
          <a:p>
            <a:pPr lvl="2"/>
            <a:r>
              <a:rPr lang="en-US" smtClean="0"/>
              <a:t>Le texte est en Franklin Gothic Book (Body) 11pt et espacement de lignes à Multiple 1.2</a:t>
            </a:r>
          </a:p>
          <a:p>
            <a:pPr lvl="3"/>
            <a:r>
              <a:rPr lang="en-US" smtClean="0"/>
              <a:t>Le premier niveau de liste est en Franklin Gothic Book (Body) 11pt et lignes à Multiple 1.1</a:t>
            </a:r>
          </a:p>
          <a:p>
            <a:pPr lvl="4"/>
            <a:r>
              <a:rPr lang="en-US" smtClean="0"/>
              <a:t>Les deuxième niveau est en Franklin Gothic Book (Body) 11pt et lignes à Multiple 1.1</a:t>
            </a:r>
            <a:endParaRPr lang="en-US" dirty="0" smtClean="0"/>
          </a:p>
        </p:txBody>
      </p:sp>
      <p:sp>
        <p:nvSpPr>
          <p:cNvPr id="30" name="Text Placeholder 29"/>
          <p:cNvSpPr>
            <a:spLocks noGrp="1"/>
          </p:cNvSpPr>
          <p:nvPr>
            <p:ph type="body" idx="28"/>
          </p:nvPr>
        </p:nvSpPr>
        <p:spPr/>
        <p:txBody>
          <a:bodyPr/>
          <a:lstStyle/>
          <a:p>
            <a:r>
              <a:rPr lang="en-US" dirty="0" smtClean="0"/>
              <a:t>structure</a:t>
            </a:r>
          </a:p>
        </p:txBody>
      </p:sp>
      <p:sp>
        <p:nvSpPr>
          <p:cNvPr id="50" name="Text Placeholder 49"/>
          <p:cNvSpPr>
            <a:spLocks noGrp="1"/>
          </p:cNvSpPr>
          <p:nvPr>
            <p:ph type="body" sz="quarter" idx="14"/>
          </p:nvPr>
        </p:nvSpPr>
        <p:spPr/>
        <p:txBody>
          <a:bodyPr/>
          <a:lstStyle/>
          <a:p>
            <a:endParaRPr lang="en-US"/>
          </a:p>
        </p:txBody>
      </p:sp>
      <p:sp>
        <p:nvSpPr>
          <p:cNvPr id="29"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30"/>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31"/>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33"/>
          <p:cNvSpPr>
            <a:spLocks noChangeArrowheads="1"/>
          </p:cNvSpPr>
          <p:nvPr/>
        </p:nvSpPr>
        <p:spPr bwMode="auto">
          <a:xfrm>
            <a:off x="722919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Rectangle 38"/>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5" name="Group 34"/>
          <p:cNvGrpSpPr/>
          <p:nvPr/>
        </p:nvGrpSpPr>
        <p:grpSpPr>
          <a:xfrm>
            <a:off x="685800" y="6165890"/>
            <a:ext cx="1229008" cy="119062"/>
            <a:chOff x="685800" y="6165890"/>
            <a:chExt cx="1229008" cy="119062"/>
          </a:xfrm>
        </p:grpSpPr>
        <p:sp>
          <p:nvSpPr>
            <p:cNvPr id="36" name="Rectangle 9"/>
            <p:cNvSpPr>
              <a:spLocks noChangeArrowheads="1"/>
            </p:cNvSpPr>
            <p:nvPr/>
          </p:nvSpPr>
          <p:spPr bwMode="auto">
            <a:xfrm>
              <a:off x="685800" y="6218276"/>
              <a:ext cx="1229008" cy="666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8" name="TextBox 37"/>
          <p:cNvSpPr txBox="1"/>
          <p:nvPr/>
        </p:nvSpPr>
        <p:spPr>
          <a:xfrm>
            <a:off x="685800" y="6287390"/>
            <a:ext cx="1229008" cy="200055"/>
          </a:xfrm>
          <a:prstGeom prst="rect">
            <a:avLst/>
          </a:prstGeom>
          <a:noFill/>
        </p:spPr>
        <p:txBody>
          <a:bodyPr wrap="square" lIns="0" tIns="0" rIns="0" bIns="0" rtlCol="0">
            <a:spAutoFit/>
          </a:bodyPr>
          <a:lstStyle/>
          <a:p>
            <a:r>
              <a:rPr lang="en-US" sz="1300" dirty="0" smtClean="0">
                <a:solidFill>
                  <a:schemeClr val="accent1"/>
                </a:solidFill>
                <a:latin typeface="Franklin Gothic Demi Cond" panose="020B0706030402020204" pitchFamily="34" charset="0"/>
              </a:rPr>
              <a:t>section 01</a:t>
            </a:r>
            <a:endParaRPr lang="en-US" sz="1300" dirty="0">
              <a:solidFill>
                <a:schemeClr val="accent1"/>
              </a:solidFill>
              <a:latin typeface="Franklin Gothic Demi Cond" panose="020B0706030402020204" pitchFamily="34" charset="0"/>
            </a:endParaRPr>
          </a:p>
        </p:txBody>
      </p:sp>
    </p:spTree>
    <p:extLst>
      <p:ext uri="{BB962C8B-B14F-4D97-AF65-F5344CB8AC3E}">
        <p14:creationId xmlns:p14="http://schemas.microsoft.com/office/powerpoint/2010/main" xmlns="" val="2992974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format colonne aux deux-tiers gauche</a:t>
            </a:r>
            <a:endParaRPr lang="en-US" dirty="0"/>
          </a:p>
        </p:txBody>
      </p:sp>
      <p:sp>
        <p:nvSpPr>
          <p:cNvPr id="20" name="Content Placeholder 19"/>
          <p:cNvSpPr>
            <a:spLocks noGrp="1"/>
          </p:cNvSpPr>
          <p:nvPr>
            <p:ph sz="quarter" idx="15"/>
          </p:nvPr>
        </p:nvSpPr>
        <p:spPr/>
        <p:txBody>
          <a:bodyPr/>
          <a:lstStyle/>
          <a:p>
            <a:r>
              <a:rPr lang="en-US" smtClean="0"/>
              <a:t>Les points importants sont en Franklin Gothic Book (Body) 16pt avec un espacement de lignes à Multiple 1.2</a:t>
            </a:r>
          </a:p>
          <a:p>
            <a:pPr lvl="1"/>
            <a:r>
              <a:rPr lang="en-US" smtClean="0"/>
              <a:t>Les têtes de paragraphe sont en Franklin Gothic Book (Body) 14pt et lignes à Multiple 1.0 </a:t>
            </a:r>
          </a:p>
          <a:p>
            <a:pPr lvl="2"/>
            <a:r>
              <a:rPr lang="en-US" smtClean="0"/>
              <a:t>Le texte est en Franklin Gothic Book (Body) </a:t>
            </a:r>
            <a:r>
              <a:rPr lang="en-US" smtClean="0"/>
              <a:t>11pt </a:t>
            </a:r>
            <a:r>
              <a:rPr lang="en-US" smtClean="0"/>
              <a:t>avec un </a:t>
            </a:r>
            <a:r>
              <a:rPr lang="en-US" smtClean="0"/>
              <a:t>espacement de lignes à Multiple 1.2</a:t>
            </a:r>
          </a:p>
          <a:p>
            <a:pPr lvl="3"/>
            <a:r>
              <a:rPr lang="en-US" smtClean="0"/>
              <a:t>Le premier niveau de liste est en Franklin Gothic Book (Body) 11pt et lignes à Multiple 1.1</a:t>
            </a:r>
          </a:p>
          <a:p>
            <a:pPr lvl="4"/>
            <a:r>
              <a:rPr lang="en-US" smtClean="0"/>
              <a:t>Les deuxième niveau est en Franklin Gothic Book (Body) 11pt et lignes à Multiple 1.1</a:t>
            </a:r>
            <a:endParaRPr lang="en-US" dirty="0" smtClean="0"/>
          </a:p>
        </p:txBody>
      </p:sp>
      <p:sp>
        <p:nvSpPr>
          <p:cNvPr id="26" name="Text Placeholder 25"/>
          <p:cNvSpPr>
            <a:spLocks noGrp="1"/>
          </p:cNvSpPr>
          <p:nvPr>
            <p:ph type="body" idx="28"/>
          </p:nvPr>
        </p:nvSpPr>
        <p:spPr/>
        <p:txBody>
          <a:bodyPr/>
          <a:lstStyle/>
          <a:p>
            <a:r>
              <a:rPr lang="en-US" dirty="0"/>
              <a:t>structure</a:t>
            </a:r>
          </a:p>
        </p:txBody>
      </p:sp>
      <p:sp>
        <p:nvSpPr>
          <p:cNvPr id="50" name="Text Placeholder 49"/>
          <p:cNvSpPr>
            <a:spLocks noGrp="1"/>
          </p:cNvSpPr>
          <p:nvPr>
            <p:ph type="body" sz="quarter" idx="14"/>
          </p:nvPr>
        </p:nvSpPr>
        <p:spPr/>
        <p:txBody>
          <a:bodyPr/>
          <a:lstStyle/>
          <a:p>
            <a:endParaRPr lang="en-US"/>
          </a:p>
        </p:txBody>
      </p:sp>
      <p:sp>
        <p:nvSpPr>
          <p:cNvPr id="17"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p:cNvSpPr>
            <a:spLocks noChangeArrowheads="1"/>
          </p:cNvSpPr>
          <p:nvPr/>
        </p:nvSpPr>
        <p:spPr bwMode="auto">
          <a:xfrm>
            <a:off x="722919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4" name="Group 23"/>
          <p:cNvGrpSpPr/>
          <p:nvPr/>
        </p:nvGrpSpPr>
        <p:grpSpPr>
          <a:xfrm>
            <a:off x="685800" y="6165890"/>
            <a:ext cx="1229008" cy="119062"/>
            <a:chOff x="685800" y="6165890"/>
            <a:chExt cx="1229008" cy="119062"/>
          </a:xfrm>
        </p:grpSpPr>
        <p:sp>
          <p:nvSpPr>
            <p:cNvPr id="25" name="Rectangle 9"/>
            <p:cNvSpPr>
              <a:spLocks noChangeArrowheads="1"/>
            </p:cNvSpPr>
            <p:nvPr/>
          </p:nvSpPr>
          <p:spPr bwMode="auto">
            <a:xfrm>
              <a:off x="685800" y="6218276"/>
              <a:ext cx="1229008" cy="666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8" name="TextBox 27"/>
          <p:cNvSpPr txBox="1"/>
          <p:nvPr/>
        </p:nvSpPr>
        <p:spPr>
          <a:xfrm>
            <a:off x="685800" y="6287390"/>
            <a:ext cx="1229008" cy="200055"/>
          </a:xfrm>
          <a:prstGeom prst="rect">
            <a:avLst/>
          </a:prstGeom>
          <a:noFill/>
        </p:spPr>
        <p:txBody>
          <a:bodyPr wrap="square" lIns="0" tIns="0" rIns="0" bIns="0" rtlCol="0">
            <a:spAutoFit/>
          </a:bodyPr>
          <a:lstStyle/>
          <a:p>
            <a:r>
              <a:rPr lang="en-US" sz="1300" dirty="0" smtClean="0">
                <a:solidFill>
                  <a:schemeClr val="accent1"/>
                </a:solidFill>
                <a:latin typeface="Franklin Gothic Demi Cond" panose="020B0706030402020204" pitchFamily="34" charset="0"/>
              </a:rPr>
              <a:t>section 01</a:t>
            </a:r>
            <a:endParaRPr lang="en-US" sz="1300" dirty="0">
              <a:solidFill>
                <a:schemeClr val="accent1"/>
              </a:solidFill>
              <a:latin typeface="Franklin Gothic Demi Cond" panose="020B0706030402020204" pitchFamily="34" charset="0"/>
            </a:endParaRPr>
          </a:p>
        </p:txBody>
      </p:sp>
      <p:sp>
        <p:nvSpPr>
          <p:cNvPr id="29" name="Rectangle 28"/>
          <p:cNvSpPr/>
          <p:nvPr/>
        </p:nvSpPr>
        <p:spPr>
          <a:xfrm>
            <a:off x="6172199" y="2971800"/>
            <a:ext cx="2286001" cy="2743200"/>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Utilisez cet espace pour une légende. N’importe quel texte à mettre en valeur peut aller dans une boite de texte colorée comme cell-ci.</a:t>
            </a:r>
          </a:p>
        </p:txBody>
      </p:sp>
    </p:spTree>
    <p:extLst>
      <p:ext uri="{BB962C8B-B14F-4D97-AF65-F5344CB8AC3E}">
        <p14:creationId xmlns:p14="http://schemas.microsoft.com/office/powerpoint/2010/main" xmlns="" val="4291722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format colonne aux </a:t>
            </a:r>
            <a:r>
              <a:rPr lang="en-US" smtClean="0"/>
              <a:t>deux-tiers </a:t>
            </a:r>
            <a:r>
              <a:rPr lang="en-US" smtClean="0"/>
              <a:t>droite</a:t>
            </a:r>
            <a:endParaRPr lang="en-US" dirty="0"/>
          </a:p>
        </p:txBody>
      </p:sp>
      <p:sp>
        <p:nvSpPr>
          <p:cNvPr id="3" name="Content Placeholder 2"/>
          <p:cNvSpPr>
            <a:spLocks noGrp="1"/>
          </p:cNvSpPr>
          <p:nvPr>
            <p:ph sz="quarter" idx="17"/>
          </p:nvPr>
        </p:nvSpPr>
        <p:spPr/>
        <p:txBody>
          <a:bodyPr/>
          <a:lstStyle/>
          <a:p>
            <a:r>
              <a:rPr lang="en-US" smtClean="0"/>
              <a:t>Les points importants sont en Franklin Gothic Book (Body) 16pt avec un espacement de lignes à Multiple 1.2</a:t>
            </a:r>
          </a:p>
          <a:p>
            <a:pPr lvl="1"/>
            <a:r>
              <a:rPr lang="en-US" smtClean="0"/>
              <a:t>Les têtes de paragraphe sont en Franklin Gothic Book (Body) 14pt et lignes à Multiple 1.0 </a:t>
            </a:r>
          </a:p>
          <a:p>
            <a:pPr lvl="2"/>
            <a:r>
              <a:rPr lang="en-US" smtClean="0"/>
              <a:t>Le texte est en Franklin Gothic Book (Body) 11pt avec un espacement de lignes à Multiple 1.2</a:t>
            </a:r>
          </a:p>
          <a:p>
            <a:pPr lvl="3"/>
            <a:r>
              <a:rPr lang="en-US" smtClean="0"/>
              <a:t>Le premier niveau de liste est en Franklin Gothic Book (Body) 11pt et lignes à Multiple 1.1</a:t>
            </a:r>
          </a:p>
          <a:p>
            <a:pPr lvl="4"/>
            <a:r>
              <a:rPr lang="en-US" smtClean="0"/>
              <a:t>Les deuxième niveau est en Franklin Gothic Book (Body) 11pt et lignes à Multiple 1.1</a:t>
            </a:r>
            <a:endParaRPr lang="en-US" dirty="0" smtClean="0"/>
          </a:p>
        </p:txBody>
      </p:sp>
      <p:sp>
        <p:nvSpPr>
          <p:cNvPr id="15" name="Text Placeholder 14"/>
          <p:cNvSpPr>
            <a:spLocks noGrp="1"/>
          </p:cNvSpPr>
          <p:nvPr>
            <p:ph type="body" idx="28"/>
          </p:nvPr>
        </p:nvSpPr>
        <p:spPr/>
        <p:txBody>
          <a:bodyPr/>
          <a:lstStyle/>
          <a:p>
            <a:r>
              <a:rPr lang="en-US" dirty="0"/>
              <a:t>structure</a:t>
            </a:r>
          </a:p>
        </p:txBody>
      </p:sp>
      <p:sp>
        <p:nvSpPr>
          <p:cNvPr id="42" name="Text Placeholder 41"/>
          <p:cNvSpPr>
            <a:spLocks noGrp="1"/>
          </p:cNvSpPr>
          <p:nvPr>
            <p:ph type="body" sz="quarter" idx="14"/>
          </p:nvPr>
        </p:nvSpPr>
        <p:spPr/>
        <p:txBody>
          <a:bodyPr/>
          <a:lstStyle/>
          <a:p>
            <a:endParaRPr lang="en-US"/>
          </a:p>
        </p:txBody>
      </p:sp>
      <p:sp>
        <p:nvSpPr>
          <p:cNvPr id="18"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p:cNvSpPr>
            <a:spLocks noChangeArrowheads="1"/>
          </p:cNvSpPr>
          <p:nvPr/>
        </p:nvSpPr>
        <p:spPr bwMode="auto">
          <a:xfrm>
            <a:off x="722919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4" name="Group 23"/>
          <p:cNvGrpSpPr/>
          <p:nvPr/>
        </p:nvGrpSpPr>
        <p:grpSpPr>
          <a:xfrm>
            <a:off x="685800" y="6165890"/>
            <a:ext cx="1229008" cy="119062"/>
            <a:chOff x="685800" y="6165890"/>
            <a:chExt cx="1229008" cy="119062"/>
          </a:xfrm>
        </p:grpSpPr>
        <p:sp>
          <p:nvSpPr>
            <p:cNvPr id="25" name="Rectangle 9"/>
            <p:cNvSpPr>
              <a:spLocks noChangeArrowheads="1"/>
            </p:cNvSpPr>
            <p:nvPr/>
          </p:nvSpPr>
          <p:spPr bwMode="auto">
            <a:xfrm>
              <a:off x="685800" y="6218276"/>
              <a:ext cx="1229008" cy="666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7" name="TextBox 26"/>
          <p:cNvSpPr txBox="1"/>
          <p:nvPr/>
        </p:nvSpPr>
        <p:spPr>
          <a:xfrm>
            <a:off x="685800" y="6287390"/>
            <a:ext cx="1229008" cy="200055"/>
          </a:xfrm>
          <a:prstGeom prst="rect">
            <a:avLst/>
          </a:prstGeom>
          <a:noFill/>
        </p:spPr>
        <p:txBody>
          <a:bodyPr wrap="square" lIns="0" tIns="0" rIns="0" bIns="0" rtlCol="0">
            <a:spAutoFit/>
          </a:bodyPr>
          <a:lstStyle/>
          <a:p>
            <a:r>
              <a:rPr lang="en-US" sz="1300" dirty="0" smtClean="0">
                <a:solidFill>
                  <a:schemeClr val="accent1"/>
                </a:solidFill>
                <a:latin typeface="Franklin Gothic Demi Cond" panose="020B0706030402020204" pitchFamily="34" charset="0"/>
              </a:rPr>
              <a:t>section 01</a:t>
            </a:r>
            <a:endParaRPr lang="en-US" sz="1300" dirty="0">
              <a:solidFill>
                <a:schemeClr val="accent1"/>
              </a:solidFill>
              <a:latin typeface="Franklin Gothic Demi Cond" panose="020B0706030402020204" pitchFamily="34" charset="0"/>
            </a:endParaRPr>
          </a:p>
        </p:txBody>
      </p:sp>
      <p:sp>
        <p:nvSpPr>
          <p:cNvPr id="29" name="Rectangle 28"/>
          <p:cNvSpPr/>
          <p:nvPr/>
        </p:nvSpPr>
        <p:spPr>
          <a:xfrm>
            <a:off x="685799" y="2971800"/>
            <a:ext cx="2286001" cy="2743200"/>
          </a:xfrm>
          <a:prstGeom prst="rect">
            <a:avLst/>
          </a:prstGeom>
          <a:pattFill prst="dkUpDiag">
            <a:fgClr>
              <a:schemeClr val="accent1">
                <a:lumMod val="20000"/>
                <a:lumOff val="80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p>
            <a:pPr algn="ctr"/>
            <a:r>
              <a:rPr lang="en-US" sz="1400" smtClean="0">
                <a:solidFill>
                  <a:schemeClr val="accent1"/>
                </a:solidFill>
                <a:latin typeface="Franklin Gothic Demi Cond" panose="020B0706030402020204" pitchFamily="34" charset="0"/>
              </a:rPr>
              <a:t>Utilisez cet espace pour une légende. N’importe quel texte à mettre en valeur peut aller dans une boite de texte colorée comme cell-ci.</a:t>
            </a:r>
          </a:p>
        </p:txBody>
      </p:sp>
    </p:spTree>
    <p:extLst>
      <p:ext uri="{BB962C8B-B14F-4D97-AF65-F5344CB8AC3E}">
        <p14:creationId xmlns:p14="http://schemas.microsoft.com/office/powerpoint/2010/main" xmlns="" val="442812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ophisticated Business">
  <a:themeElements>
    <a:clrScheme name="Sophisticated Business">
      <a:dk1>
        <a:sysClr val="windowText" lastClr="000000"/>
      </a:dk1>
      <a:lt1>
        <a:sysClr val="window" lastClr="FFFFFF"/>
      </a:lt1>
      <a:dk2>
        <a:srgbClr val="897C57"/>
      </a:dk2>
      <a:lt2>
        <a:srgbClr val="E2BA41"/>
      </a:lt2>
      <a:accent1>
        <a:srgbClr val="3C8689"/>
      </a:accent1>
      <a:accent2>
        <a:srgbClr val="E2BA41"/>
      </a:accent2>
      <a:accent3>
        <a:srgbClr val="C8904D"/>
      </a:accent3>
      <a:accent4>
        <a:srgbClr val="66AF9E"/>
      </a:accent4>
      <a:accent5>
        <a:srgbClr val="897C57"/>
      </a:accent5>
      <a:accent6>
        <a:srgbClr val="AF9D66"/>
      </a:accent6>
      <a:hlink>
        <a:srgbClr val="3C8689"/>
      </a:hlink>
      <a:folHlink>
        <a:srgbClr val="897C57"/>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Sophisticated Business">
      <a:dk1>
        <a:sysClr val="windowText" lastClr="000000"/>
      </a:dk1>
      <a:lt1>
        <a:sysClr val="window" lastClr="FFFFFF"/>
      </a:lt1>
      <a:dk2>
        <a:srgbClr val="897C57"/>
      </a:dk2>
      <a:lt2>
        <a:srgbClr val="FFFFFF"/>
      </a:lt2>
      <a:accent1>
        <a:srgbClr val="3C8689"/>
      </a:accent1>
      <a:accent2>
        <a:srgbClr val="E2BA41"/>
      </a:accent2>
      <a:accent3>
        <a:srgbClr val="C8904D"/>
      </a:accent3>
      <a:accent4>
        <a:srgbClr val="66AF9E"/>
      </a:accent4>
      <a:accent5>
        <a:srgbClr val="897C57"/>
      </a:accent5>
      <a:accent6>
        <a:srgbClr val="AF9D66"/>
      </a:accent6>
      <a:hlink>
        <a:srgbClr val="3C8689"/>
      </a:hlink>
      <a:folHlink>
        <a:srgbClr val="897C57"/>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ophisticated Business">
      <a:dk1>
        <a:sysClr val="windowText" lastClr="000000"/>
      </a:dk1>
      <a:lt1>
        <a:sysClr val="window" lastClr="FFFFFF"/>
      </a:lt1>
      <a:dk2>
        <a:srgbClr val="897C57"/>
      </a:dk2>
      <a:lt2>
        <a:srgbClr val="FFFFFF"/>
      </a:lt2>
      <a:accent1>
        <a:srgbClr val="3C8689"/>
      </a:accent1>
      <a:accent2>
        <a:srgbClr val="E2BA41"/>
      </a:accent2>
      <a:accent3>
        <a:srgbClr val="C8904D"/>
      </a:accent3>
      <a:accent4>
        <a:srgbClr val="66AF9E"/>
      </a:accent4>
      <a:accent5>
        <a:srgbClr val="897C57"/>
      </a:accent5>
      <a:accent6>
        <a:srgbClr val="AF9D66"/>
      </a:accent6>
      <a:hlink>
        <a:srgbClr val="3C8689"/>
      </a:hlink>
      <a:folHlink>
        <a:srgbClr val="897C57"/>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1785</Words>
  <Application>Microsoft Office PowerPoint</Application>
  <PresentationFormat>On-screen Show (4:3)</PresentationFormat>
  <Paragraphs>182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Sophisticated Business</vt:lpstr>
      <vt:lpstr>Exemple de page de couverture de slidedoc</vt:lpstr>
      <vt:lpstr>Slide 2</vt:lpstr>
      <vt:lpstr>un slidedoc c’est quoi?</vt:lpstr>
      <vt:lpstr>les slidedocs sont comme des livres</vt:lpstr>
      <vt:lpstr>options de mise en page</vt:lpstr>
      <vt:lpstr>Créeer du contraste avec la typo</vt:lpstr>
      <vt:lpstr>format en deux colonnes</vt:lpstr>
      <vt:lpstr>format colonne aux deux-tiers gauche</vt:lpstr>
      <vt:lpstr>format colonne aux deux-tiers droite</vt:lpstr>
      <vt:lpstr>format trois colonnes</vt:lpstr>
      <vt:lpstr>tableau</vt:lpstr>
      <vt:lpstr>graphique en colonnes (multi-categories)</vt:lpstr>
      <vt:lpstr>graphique en colonnes (une catégorie)</vt:lpstr>
      <vt:lpstr>graphique en colonnes empilées</vt:lpstr>
      <vt:lpstr>graphique en barres</vt:lpstr>
      <vt:lpstr>graphique en lignes</vt:lpstr>
      <vt:lpstr>camembert</vt:lpstr>
      <vt:lpstr>graphiques stylisés pour pros</vt:lpstr>
      <vt:lpstr>Exemple de format pour une citation Texte écrit comme une phrase.</vt:lpstr>
      <vt:lpstr>Exemple de format pour une citation Texte écrit comme une phrase.</vt:lpstr>
      <vt:lpstr>Slide 21</vt:lpstr>
      <vt:lpstr>palette de couleurs</vt:lpstr>
      <vt:lpstr>palette de légendes</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Duarte;Inc. 2014</dc:creator>
  <cp:lastModifiedBy>Eric Bouchet</cp:lastModifiedBy>
  <cp:revision>110</cp:revision>
  <dcterms:created xsi:type="dcterms:W3CDTF">2014-02-06T21:29:49Z</dcterms:created>
  <dcterms:modified xsi:type="dcterms:W3CDTF">2014-03-23T10:01:48Z</dcterms:modified>
</cp:coreProperties>
</file>